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9" r:id="rId4"/>
    <p:sldId id="260" r:id="rId5"/>
    <p:sldId id="261" r:id="rId6"/>
    <p:sldId id="264" r:id="rId7"/>
    <p:sldId id="263" r:id="rId8"/>
    <p:sldId id="258" r:id="rId9"/>
    <p:sldId id="262" r:id="rId10"/>
    <p:sldId id="265" r:id="rId11"/>
    <p:sldId id="266" r:id="rId12"/>
    <p:sldId id="268" r:id="rId13"/>
    <p:sldId id="269" r:id="rId14"/>
    <p:sldId id="267" r:id="rId15"/>
    <p:sldId id="257" r:id="rId16"/>
    <p:sldId id="271" r:id="rId17"/>
    <p:sldId id="273" r:id="rId18"/>
    <p:sldId id="270" r:id="rId19"/>
    <p:sldId id="272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129D4-2DE7-4934-BF49-05B355BEB2A5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4E745A5F-BF8B-4751-AA3E-E392DD3A4A72}">
      <dgm:prSet phldrT="[Testo]"/>
      <dgm:spPr/>
      <dgm:t>
        <a:bodyPr/>
        <a:lstStyle/>
        <a:p>
          <a:r>
            <a:rPr lang="it-IT" dirty="0"/>
            <a:t>Lavoro di gruppo</a:t>
          </a:r>
        </a:p>
      </dgm:t>
    </dgm:pt>
    <dgm:pt modelId="{6646BCAE-224D-40ED-8E10-9628489FC2FB}" type="parTrans" cxnId="{50E39BFE-3CDC-42C3-B0EA-52DEB1C86F81}">
      <dgm:prSet/>
      <dgm:spPr/>
      <dgm:t>
        <a:bodyPr/>
        <a:lstStyle/>
        <a:p>
          <a:endParaRPr lang="it-IT"/>
        </a:p>
      </dgm:t>
    </dgm:pt>
    <dgm:pt modelId="{4E3AC2BD-371D-444A-9C05-1DD274A1C89C}" type="sibTrans" cxnId="{50E39BFE-3CDC-42C3-B0EA-52DEB1C86F81}">
      <dgm:prSet/>
      <dgm:spPr/>
      <dgm:t>
        <a:bodyPr/>
        <a:lstStyle/>
        <a:p>
          <a:endParaRPr lang="it-IT"/>
        </a:p>
      </dgm:t>
    </dgm:pt>
    <dgm:pt modelId="{8F1CF618-F7F5-4AF3-BB53-C2EBDB4FBBFF}">
      <dgm:prSet phldrT="[Testo]" custT="1"/>
      <dgm:spPr/>
      <dgm:t>
        <a:bodyPr/>
        <a:lstStyle/>
        <a:p>
          <a:r>
            <a:rPr lang="it-IT" sz="2800" b="1" dirty="0"/>
            <a:t>Pianificazione del compito</a:t>
          </a:r>
        </a:p>
      </dgm:t>
    </dgm:pt>
    <dgm:pt modelId="{AF3B686F-F0CE-4B9C-A437-9BCCFFB0B778}" type="parTrans" cxnId="{2AD12F8E-D454-4132-A1CF-4C76E2DFCDCD}">
      <dgm:prSet/>
      <dgm:spPr/>
      <dgm:t>
        <a:bodyPr/>
        <a:lstStyle/>
        <a:p>
          <a:endParaRPr lang="it-IT"/>
        </a:p>
      </dgm:t>
    </dgm:pt>
    <dgm:pt modelId="{1279A8DE-A44C-4146-9F46-925488784010}" type="sibTrans" cxnId="{2AD12F8E-D454-4132-A1CF-4C76E2DFCDCD}">
      <dgm:prSet/>
      <dgm:spPr/>
      <dgm:t>
        <a:bodyPr/>
        <a:lstStyle/>
        <a:p>
          <a:endParaRPr lang="it-IT"/>
        </a:p>
      </dgm:t>
    </dgm:pt>
    <dgm:pt modelId="{8C10E73C-FBBA-42B1-9AAF-3CE71B47DA3F}">
      <dgm:prSet phldrT="[Testo]" custT="1"/>
      <dgm:spPr/>
      <dgm:t>
        <a:bodyPr/>
        <a:lstStyle/>
        <a:p>
          <a:r>
            <a:rPr lang="it-IT" sz="2800" b="1" dirty="0"/>
            <a:t>Svolgimento del compito</a:t>
          </a:r>
        </a:p>
      </dgm:t>
    </dgm:pt>
    <dgm:pt modelId="{CB6326AD-9F04-4967-B472-49DCA82A9AC8}" type="parTrans" cxnId="{E6701385-2AFE-4B36-826D-0B2E4FBA8B81}">
      <dgm:prSet/>
      <dgm:spPr/>
      <dgm:t>
        <a:bodyPr/>
        <a:lstStyle/>
        <a:p>
          <a:endParaRPr lang="it-IT"/>
        </a:p>
      </dgm:t>
    </dgm:pt>
    <dgm:pt modelId="{B6E2AB13-DA33-4BEF-BAFE-52F590E379FD}" type="sibTrans" cxnId="{E6701385-2AFE-4B36-826D-0B2E4FBA8B81}">
      <dgm:prSet/>
      <dgm:spPr/>
      <dgm:t>
        <a:bodyPr/>
        <a:lstStyle/>
        <a:p>
          <a:endParaRPr lang="it-IT"/>
        </a:p>
      </dgm:t>
    </dgm:pt>
    <dgm:pt modelId="{D7031494-7C74-4B86-AE38-CFC047C5A126}">
      <dgm:prSet phldrT="[Testo]" custT="1"/>
      <dgm:spPr/>
      <dgm:t>
        <a:bodyPr/>
        <a:lstStyle/>
        <a:p>
          <a:r>
            <a:rPr lang="it-IT" sz="2800" b="1" dirty="0"/>
            <a:t>Gestione delle relazioni</a:t>
          </a:r>
        </a:p>
      </dgm:t>
    </dgm:pt>
    <dgm:pt modelId="{7714C760-416D-4278-A449-5BB1EB53D897}" type="parTrans" cxnId="{A8E86C12-9DEE-42B2-B9DB-5C9A6476173F}">
      <dgm:prSet/>
      <dgm:spPr/>
      <dgm:t>
        <a:bodyPr/>
        <a:lstStyle/>
        <a:p>
          <a:endParaRPr lang="it-IT"/>
        </a:p>
      </dgm:t>
    </dgm:pt>
    <dgm:pt modelId="{26838562-2D32-474D-942B-86C72257D7E1}" type="sibTrans" cxnId="{A8E86C12-9DEE-42B2-B9DB-5C9A6476173F}">
      <dgm:prSet/>
      <dgm:spPr/>
      <dgm:t>
        <a:bodyPr/>
        <a:lstStyle/>
        <a:p>
          <a:endParaRPr lang="it-IT"/>
        </a:p>
      </dgm:t>
    </dgm:pt>
    <dgm:pt modelId="{92EECB58-C2DA-4E6E-A926-F01E88EE79F7}">
      <dgm:prSet phldrT="[Testo]" custT="1"/>
      <dgm:spPr/>
      <dgm:t>
        <a:bodyPr/>
        <a:lstStyle/>
        <a:p>
          <a:r>
            <a:rPr lang="it-IT" sz="2800" b="1" dirty="0"/>
            <a:t>Organizzazione</a:t>
          </a:r>
          <a:r>
            <a:rPr lang="it-IT" sz="2200" dirty="0"/>
            <a:t> </a:t>
          </a:r>
        </a:p>
      </dgm:t>
    </dgm:pt>
    <dgm:pt modelId="{0303A8D4-383B-47D6-BB2D-39A1FAC33767}" type="parTrans" cxnId="{A61E176D-CF5F-4701-9C46-7E2C9D6A1FC3}">
      <dgm:prSet/>
      <dgm:spPr/>
      <dgm:t>
        <a:bodyPr/>
        <a:lstStyle/>
        <a:p>
          <a:endParaRPr lang="it-IT"/>
        </a:p>
      </dgm:t>
    </dgm:pt>
    <dgm:pt modelId="{E9FAA6C6-0DA2-40D4-92E4-C5A9724375F1}" type="sibTrans" cxnId="{A61E176D-CF5F-4701-9C46-7E2C9D6A1FC3}">
      <dgm:prSet/>
      <dgm:spPr/>
      <dgm:t>
        <a:bodyPr/>
        <a:lstStyle/>
        <a:p>
          <a:endParaRPr lang="it-IT"/>
        </a:p>
      </dgm:t>
    </dgm:pt>
    <dgm:pt modelId="{D32B9BB2-93C3-423D-BFB1-EAB8E6DEC291}" type="pres">
      <dgm:prSet presAssocID="{7B9129D4-2DE7-4934-BF49-05B355BEB2A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ED6BC2D-1E9C-47AD-8F0E-E842D4CB88B0}" type="pres">
      <dgm:prSet presAssocID="{7B9129D4-2DE7-4934-BF49-05B355BEB2A5}" presName="matrix" presStyleCnt="0"/>
      <dgm:spPr/>
    </dgm:pt>
    <dgm:pt modelId="{1B50CA9B-19E6-4FA3-B3C2-CCD4D7149B00}" type="pres">
      <dgm:prSet presAssocID="{7B9129D4-2DE7-4934-BF49-05B355BEB2A5}" presName="tile1" presStyleLbl="node1" presStyleIdx="0" presStyleCnt="4"/>
      <dgm:spPr/>
      <dgm:t>
        <a:bodyPr/>
        <a:lstStyle/>
        <a:p>
          <a:endParaRPr lang="it-IT"/>
        </a:p>
      </dgm:t>
    </dgm:pt>
    <dgm:pt modelId="{C8FFE16D-C30F-420E-9BD3-ECAEAF372EAC}" type="pres">
      <dgm:prSet presAssocID="{7B9129D4-2DE7-4934-BF49-05B355BEB2A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3F8A27-BBD0-4C11-A571-B54282AF1004}" type="pres">
      <dgm:prSet presAssocID="{7B9129D4-2DE7-4934-BF49-05B355BEB2A5}" presName="tile2" presStyleLbl="node1" presStyleIdx="1" presStyleCnt="4"/>
      <dgm:spPr/>
      <dgm:t>
        <a:bodyPr/>
        <a:lstStyle/>
        <a:p>
          <a:endParaRPr lang="it-IT"/>
        </a:p>
      </dgm:t>
    </dgm:pt>
    <dgm:pt modelId="{24E5D060-D8F9-43D3-85A8-26418F129BCF}" type="pres">
      <dgm:prSet presAssocID="{7B9129D4-2DE7-4934-BF49-05B355BEB2A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EBECFA-7086-4999-8750-CE32E33CE6FF}" type="pres">
      <dgm:prSet presAssocID="{7B9129D4-2DE7-4934-BF49-05B355BEB2A5}" presName="tile3" presStyleLbl="node1" presStyleIdx="2" presStyleCnt="4" custLinFactNeighborX="-325" custLinFactNeighborY="987"/>
      <dgm:spPr/>
      <dgm:t>
        <a:bodyPr/>
        <a:lstStyle/>
        <a:p>
          <a:endParaRPr lang="it-IT"/>
        </a:p>
      </dgm:t>
    </dgm:pt>
    <dgm:pt modelId="{C28AF818-D98D-48AA-B257-B40CD7609661}" type="pres">
      <dgm:prSet presAssocID="{7B9129D4-2DE7-4934-BF49-05B355BEB2A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5E062C-49DD-4C9D-8AB8-22F68C09CBFF}" type="pres">
      <dgm:prSet presAssocID="{7B9129D4-2DE7-4934-BF49-05B355BEB2A5}" presName="tile4" presStyleLbl="node1" presStyleIdx="3" presStyleCnt="4"/>
      <dgm:spPr/>
      <dgm:t>
        <a:bodyPr/>
        <a:lstStyle/>
        <a:p>
          <a:endParaRPr lang="it-IT"/>
        </a:p>
      </dgm:t>
    </dgm:pt>
    <dgm:pt modelId="{21535F37-8683-420C-B46C-0C5610A793EB}" type="pres">
      <dgm:prSet presAssocID="{7B9129D4-2DE7-4934-BF49-05B355BEB2A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325D85-916E-4374-BB40-4640B89388F9}" type="pres">
      <dgm:prSet presAssocID="{7B9129D4-2DE7-4934-BF49-05B355BEB2A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</dgm:ptLst>
  <dgm:cxnLst>
    <dgm:cxn modelId="{0F178E8D-18AA-4DDD-9220-AFF43E621A33}" type="presOf" srcId="{8F1CF618-F7F5-4AF3-BB53-C2EBDB4FBBFF}" destId="{C8FFE16D-C30F-420E-9BD3-ECAEAF372EAC}" srcOrd="1" destOrd="0" presId="urn:microsoft.com/office/officeart/2005/8/layout/matrix1"/>
    <dgm:cxn modelId="{0512F930-C2BF-4EC2-851A-D5790D02F66B}" type="presOf" srcId="{7B9129D4-2DE7-4934-BF49-05B355BEB2A5}" destId="{D32B9BB2-93C3-423D-BFB1-EAB8E6DEC291}" srcOrd="0" destOrd="0" presId="urn:microsoft.com/office/officeart/2005/8/layout/matrix1"/>
    <dgm:cxn modelId="{A33178F5-DD00-45E8-AC7D-ED38CC672030}" type="presOf" srcId="{92EECB58-C2DA-4E6E-A926-F01E88EE79F7}" destId="{A85E062C-49DD-4C9D-8AB8-22F68C09CBFF}" srcOrd="0" destOrd="0" presId="urn:microsoft.com/office/officeart/2005/8/layout/matrix1"/>
    <dgm:cxn modelId="{A61E176D-CF5F-4701-9C46-7E2C9D6A1FC3}" srcId="{4E745A5F-BF8B-4751-AA3E-E392DD3A4A72}" destId="{92EECB58-C2DA-4E6E-A926-F01E88EE79F7}" srcOrd="3" destOrd="0" parTransId="{0303A8D4-383B-47D6-BB2D-39A1FAC33767}" sibTransId="{E9FAA6C6-0DA2-40D4-92E4-C5A9724375F1}"/>
    <dgm:cxn modelId="{1FD3FCB7-1EB5-4706-9E32-4B304024CDAA}" type="presOf" srcId="{D7031494-7C74-4B86-AE38-CFC047C5A126}" destId="{C28AF818-D98D-48AA-B257-B40CD7609661}" srcOrd="1" destOrd="0" presId="urn:microsoft.com/office/officeart/2005/8/layout/matrix1"/>
    <dgm:cxn modelId="{F340EAEE-380B-4E52-AF1F-606497E75499}" type="presOf" srcId="{D7031494-7C74-4B86-AE38-CFC047C5A126}" destId="{C6EBECFA-7086-4999-8750-CE32E33CE6FF}" srcOrd="0" destOrd="0" presId="urn:microsoft.com/office/officeart/2005/8/layout/matrix1"/>
    <dgm:cxn modelId="{5478F896-5F73-4CEE-9A10-B2BF42A1D172}" type="presOf" srcId="{8C10E73C-FBBA-42B1-9AAF-3CE71B47DA3F}" destId="{6E3F8A27-BBD0-4C11-A571-B54282AF1004}" srcOrd="0" destOrd="0" presId="urn:microsoft.com/office/officeart/2005/8/layout/matrix1"/>
    <dgm:cxn modelId="{5F8F9784-5BC1-4B43-95A2-84A2B69F52C0}" type="presOf" srcId="{4E745A5F-BF8B-4751-AA3E-E392DD3A4A72}" destId="{26325D85-916E-4374-BB40-4640B89388F9}" srcOrd="0" destOrd="0" presId="urn:microsoft.com/office/officeart/2005/8/layout/matrix1"/>
    <dgm:cxn modelId="{728780B9-DF9B-4D64-BC41-CC99A5E99A1F}" type="presOf" srcId="{8C10E73C-FBBA-42B1-9AAF-3CE71B47DA3F}" destId="{24E5D060-D8F9-43D3-85A8-26418F129BCF}" srcOrd="1" destOrd="0" presId="urn:microsoft.com/office/officeart/2005/8/layout/matrix1"/>
    <dgm:cxn modelId="{5C8207AF-7027-4527-8ED7-255EBB5A298E}" type="presOf" srcId="{8F1CF618-F7F5-4AF3-BB53-C2EBDB4FBBFF}" destId="{1B50CA9B-19E6-4FA3-B3C2-CCD4D7149B00}" srcOrd="0" destOrd="0" presId="urn:microsoft.com/office/officeart/2005/8/layout/matrix1"/>
    <dgm:cxn modelId="{A8E86C12-9DEE-42B2-B9DB-5C9A6476173F}" srcId="{4E745A5F-BF8B-4751-AA3E-E392DD3A4A72}" destId="{D7031494-7C74-4B86-AE38-CFC047C5A126}" srcOrd="2" destOrd="0" parTransId="{7714C760-416D-4278-A449-5BB1EB53D897}" sibTransId="{26838562-2D32-474D-942B-86C72257D7E1}"/>
    <dgm:cxn modelId="{2AD12F8E-D454-4132-A1CF-4C76E2DFCDCD}" srcId="{4E745A5F-BF8B-4751-AA3E-E392DD3A4A72}" destId="{8F1CF618-F7F5-4AF3-BB53-C2EBDB4FBBFF}" srcOrd="0" destOrd="0" parTransId="{AF3B686F-F0CE-4B9C-A437-9BCCFFB0B778}" sibTransId="{1279A8DE-A44C-4146-9F46-925488784010}"/>
    <dgm:cxn modelId="{E6701385-2AFE-4B36-826D-0B2E4FBA8B81}" srcId="{4E745A5F-BF8B-4751-AA3E-E392DD3A4A72}" destId="{8C10E73C-FBBA-42B1-9AAF-3CE71B47DA3F}" srcOrd="1" destOrd="0" parTransId="{CB6326AD-9F04-4967-B472-49DCA82A9AC8}" sibTransId="{B6E2AB13-DA33-4BEF-BAFE-52F590E379FD}"/>
    <dgm:cxn modelId="{50E39BFE-3CDC-42C3-B0EA-52DEB1C86F81}" srcId="{7B9129D4-2DE7-4934-BF49-05B355BEB2A5}" destId="{4E745A5F-BF8B-4751-AA3E-E392DD3A4A72}" srcOrd="0" destOrd="0" parTransId="{6646BCAE-224D-40ED-8E10-9628489FC2FB}" sibTransId="{4E3AC2BD-371D-444A-9C05-1DD274A1C89C}"/>
    <dgm:cxn modelId="{039E8E3E-62EC-43CD-B546-E8C8D871D168}" type="presOf" srcId="{92EECB58-C2DA-4E6E-A926-F01E88EE79F7}" destId="{21535F37-8683-420C-B46C-0C5610A793EB}" srcOrd="1" destOrd="0" presId="urn:microsoft.com/office/officeart/2005/8/layout/matrix1"/>
    <dgm:cxn modelId="{86EEFF96-0409-44B6-BCC3-897E8981989B}" type="presParOf" srcId="{D32B9BB2-93C3-423D-BFB1-EAB8E6DEC291}" destId="{1ED6BC2D-1E9C-47AD-8F0E-E842D4CB88B0}" srcOrd="0" destOrd="0" presId="urn:microsoft.com/office/officeart/2005/8/layout/matrix1"/>
    <dgm:cxn modelId="{E4F39B3D-20FD-4A44-ACCC-98EEB26BF83F}" type="presParOf" srcId="{1ED6BC2D-1E9C-47AD-8F0E-E842D4CB88B0}" destId="{1B50CA9B-19E6-4FA3-B3C2-CCD4D7149B00}" srcOrd="0" destOrd="0" presId="urn:microsoft.com/office/officeart/2005/8/layout/matrix1"/>
    <dgm:cxn modelId="{AD0C66A6-5652-4D56-9E31-A02F856F827B}" type="presParOf" srcId="{1ED6BC2D-1E9C-47AD-8F0E-E842D4CB88B0}" destId="{C8FFE16D-C30F-420E-9BD3-ECAEAF372EAC}" srcOrd="1" destOrd="0" presId="urn:microsoft.com/office/officeart/2005/8/layout/matrix1"/>
    <dgm:cxn modelId="{37BE42D1-53E5-486A-86CE-AD7B0D6D3BC6}" type="presParOf" srcId="{1ED6BC2D-1E9C-47AD-8F0E-E842D4CB88B0}" destId="{6E3F8A27-BBD0-4C11-A571-B54282AF1004}" srcOrd="2" destOrd="0" presId="urn:microsoft.com/office/officeart/2005/8/layout/matrix1"/>
    <dgm:cxn modelId="{A0ACC1E4-0493-4F8F-8D11-84481B48EB83}" type="presParOf" srcId="{1ED6BC2D-1E9C-47AD-8F0E-E842D4CB88B0}" destId="{24E5D060-D8F9-43D3-85A8-26418F129BCF}" srcOrd="3" destOrd="0" presId="urn:microsoft.com/office/officeart/2005/8/layout/matrix1"/>
    <dgm:cxn modelId="{7FA150F8-309A-4823-9452-1662F420E3C2}" type="presParOf" srcId="{1ED6BC2D-1E9C-47AD-8F0E-E842D4CB88B0}" destId="{C6EBECFA-7086-4999-8750-CE32E33CE6FF}" srcOrd="4" destOrd="0" presId="urn:microsoft.com/office/officeart/2005/8/layout/matrix1"/>
    <dgm:cxn modelId="{FF2C526D-5BFD-4F8D-B04D-0B99D7D57482}" type="presParOf" srcId="{1ED6BC2D-1E9C-47AD-8F0E-E842D4CB88B0}" destId="{C28AF818-D98D-48AA-B257-B40CD7609661}" srcOrd="5" destOrd="0" presId="urn:microsoft.com/office/officeart/2005/8/layout/matrix1"/>
    <dgm:cxn modelId="{811156AD-2192-4779-8718-05659D65E198}" type="presParOf" srcId="{1ED6BC2D-1E9C-47AD-8F0E-E842D4CB88B0}" destId="{A85E062C-49DD-4C9D-8AB8-22F68C09CBFF}" srcOrd="6" destOrd="0" presId="urn:microsoft.com/office/officeart/2005/8/layout/matrix1"/>
    <dgm:cxn modelId="{AD42EDE6-8C5D-4286-B943-F64237B88554}" type="presParOf" srcId="{1ED6BC2D-1E9C-47AD-8F0E-E842D4CB88B0}" destId="{21535F37-8683-420C-B46C-0C5610A793EB}" srcOrd="7" destOrd="0" presId="urn:microsoft.com/office/officeart/2005/8/layout/matrix1"/>
    <dgm:cxn modelId="{EE8918FF-7853-492C-B55B-38A3CF025F09}" type="presParOf" srcId="{D32B9BB2-93C3-423D-BFB1-EAB8E6DEC291}" destId="{26325D85-916E-4374-BB40-4640B89388F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1A37EA-5031-44EC-836E-B1722D63AB5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91C4B343-157B-4CC8-90D4-D49F9A641C69}">
      <dgm:prSet phldrT="[Testo]"/>
      <dgm:spPr/>
      <dgm:t>
        <a:bodyPr/>
        <a:lstStyle/>
        <a:p>
          <a:r>
            <a:rPr lang="it-IT" b="1" dirty="0">
              <a:solidFill>
                <a:srgbClr val="FF0000"/>
              </a:solidFill>
            </a:rPr>
            <a:t>Lavoro libero per gruppi</a:t>
          </a:r>
        </a:p>
      </dgm:t>
    </dgm:pt>
    <dgm:pt modelId="{64C56F96-6E52-4A60-B071-C68CDD7EA61B}" type="parTrans" cxnId="{2AFADFEA-2626-4F74-B446-E06E737A19F0}">
      <dgm:prSet/>
      <dgm:spPr/>
      <dgm:t>
        <a:bodyPr/>
        <a:lstStyle/>
        <a:p>
          <a:endParaRPr lang="it-IT"/>
        </a:p>
      </dgm:t>
    </dgm:pt>
    <dgm:pt modelId="{5A1096E2-EF15-412C-BC7C-A25590F96707}" type="sibTrans" cxnId="{2AFADFEA-2626-4F74-B446-E06E737A19F0}">
      <dgm:prSet/>
      <dgm:spPr/>
    </dgm:pt>
    <dgm:pt modelId="{32718810-3D5C-4569-8C70-E5CBA57D6C03}" type="asst">
      <dgm:prSet phldrT="[Testo]"/>
      <dgm:spPr/>
      <dgm:t>
        <a:bodyPr/>
        <a:lstStyle/>
        <a:p>
          <a:r>
            <a:rPr lang="it-IT" b="1" dirty="0"/>
            <a:t>Apprendimento collaborativo</a:t>
          </a:r>
        </a:p>
        <a:p>
          <a:r>
            <a:rPr lang="it-IT" b="1" dirty="0"/>
            <a:t>(Kaye, 1992)</a:t>
          </a:r>
        </a:p>
      </dgm:t>
    </dgm:pt>
    <dgm:pt modelId="{7FCE0E8E-2A5F-4DD9-8517-76F809670B38}" type="parTrans" cxnId="{ACE15241-FC03-426A-B899-6F8A6918827C}">
      <dgm:prSet/>
      <dgm:spPr/>
      <dgm:t>
        <a:bodyPr/>
        <a:lstStyle/>
        <a:p>
          <a:endParaRPr lang="it-IT"/>
        </a:p>
      </dgm:t>
    </dgm:pt>
    <dgm:pt modelId="{99AD8E96-C9C3-4BB0-BE6E-14524216333C}" type="sibTrans" cxnId="{ACE15241-FC03-426A-B899-6F8A6918827C}">
      <dgm:prSet/>
      <dgm:spPr/>
    </dgm:pt>
    <dgm:pt modelId="{7B2EF635-BF9E-496B-9628-821E2BE183B6}">
      <dgm:prSet phldrT="[Testo]"/>
      <dgm:spPr/>
      <dgm:t>
        <a:bodyPr/>
        <a:lstStyle/>
        <a:p>
          <a:r>
            <a:rPr lang="it-IT" dirty="0"/>
            <a:t>Learning </a:t>
          </a:r>
          <a:r>
            <a:rPr lang="it-IT" dirty="0" err="1"/>
            <a:t>togheter</a:t>
          </a:r>
          <a:endParaRPr lang="it-IT" dirty="0"/>
        </a:p>
      </dgm:t>
    </dgm:pt>
    <dgm:pt modelId="{557D0B25-EBDE-4540-BEE0-66118F05B6B4}" type="parTrans" cxnId="{54BFC207-F2F5-4A5B-8335-4E0275F4C578}">
      <dgm:prSet/>
      <dgm:spPr/>
      <dgm:t>
        <a:bodyPr/>
        <a:lstStyle/>
        <a:p>
          <a:endParaRPr lang="it-IT"/>
        </a:p>
      </dgm:t>
    </dgm:pt>
    <dgm:pt modelId="{C77B0B2B-3C5E-4905-B3C0-C9B256CB82E5}" type="sibTrans" cxnId="{54BFC207-F2F5-4A5B-8335-4E0275F4C578}">
      <dgm:prSet/>
      <dgm:spPr/>
      <dgm:t>
        <a:bodyPr/>
        <a:lstStyle/>
        <a:p>
          <a:endParaRPr lang="it-IT"/>
        </a:p>
      </dgm:t>
    </dgm:pt>
    <dgm:pt modelId="{6BCB964A-348E-40D8-A652-A72644F0E7B9}">
      <dgm:prSet phldrT="[Testo]"/>
      <dgm:spPr/>
      <dgm:t>
        <a:bodyPr/>
        <a:lstStyle/>
        <a:p>
          <a:r>
            <a:rPr lang="it-IT" dirty="0" err="1"/>
            <a:t>Student</a:t>
          </a:r>
          <a:r>
            <a:rPr lang="it-IT" dirty="0"/>
            <a:t> team learning</a:t>
          </a:r>
        </a:p>
      </dgm:t>
    </dgm:pt>
    <dgm:pt modelId="{F8955FCE-2E4C-476B-84AD-48DD4AA19617}" type="parTrans" cxnId="{678D663C-3B08-48A3-AD37-2D0F55DE81DD}">
      <dgm:prSet/>
      <dgm:spPr/>
      <dgm:t>
        <a:bodyPr/>
        <a:lstStyle/>
        <a:p>
          <a:endParaRPr lang="it-IT"/>
        </a:p>
      </dgm:t>
    </dgm:pt>
    <dgm:pt modelId="{58C82D22-0F1F-4A3E-A0FC-5FA22DB68522}" type="sibTrans" cxnId="{678D663C-3B08-48A3-AD37-2D0F55DE81DD}">
      <dgm:prSet/>
      <dgm:spPr/>
      <dgm:t>
        <a:bodyPr/>
        <a:lstStyle/>
        <a:p>
          <a:endParaRPr lang="it-IT"/>
        </a:p>
      </dgm:t>
    </dgm:pt>
    <dgm:pt modelId="{909B7005-4395-4616-8035-5F53003EA7EC}">
      <dgm:prSet phldrT="[Testo]"/>
      <dgm:spPr/>
      <dgm:t>
        <a:bodyPr/>
        <a:lstStyle/>
        <a:p>
          <a:r>
            <a:rPr lang="it-IT" b="1" dirty="0" err="1"/>
            <a:t>Problem</a:t>
          </a:r>
          <a:r>
            <a:rPr lang="it-IT" b="1" dirty="0"/>
            <a:t> </a:t>
          </a:r>
          <a:r>
            <a:rPr lang="it-IT" b="1" dirty="0" err="1"/>
            <a:t>Based</a:t>
          </a:r>
          <a:r>
            <a:rPr lang="it-IT" b="1" dirty="0"/>
            <a:t> Learning</a:t>
          </a:r>
        </a:p>
        <a:p>
          <a:r>
            <a:rPr lang="it-IT" b="1" dirty="0"/>
            <a:t>(</a:t>
          </a:r>
          <a:r>
            <a:rPr lang="it-IT" b="1" dirty="0" err="1"/>
            <a:t>Barrows</a:t>
          </a:r>
          <a:r>
            <a:rPr lang="it-IT" b="1" dirty="0"/>
            <a:t>, 1986)</a:t>
          </a:r>
        </a:p>
      </dgm:t>
    </dgm:pt>
    <dgm:pt modelId="{7044771C-7899-4D85-98C3-92CC97A02AD1}" type="parTrans" cxnId="{792DCC9D-D4D2-43E8-94B3-2D7D2DFAABBF}">
      <dgm:prSet/>
      <dgm:spPr/>
      <dgm:t>
        <a:bodyPr/>
        <a:lstStyle/>
        <a:p>
          <a:endParaRPr lang="it-IT"/>
        </a:p>
      </dgm:t>
    </dgm:pt>
    <dgm:pt modelId="{85363393-FAB2-4938-8940-1E9C3FE54C76}" type="sibTrans" cxnId="{792DCC9D-D4D2-43E8-94B3-2D7D2DFAABBF}">
      <dgm:prSet/>
      <dgm:spPr/>
      <dgm:t>
        <a:bodyPr/>
        <a:lstStyle/>
        <a:p>
          <a:endParaRPr lang="it-IT"/>
        </a:p>
      </dgm:t>
    </dgm:pt>
    <dgm:pt modelId="{27F3DACF-FD16-4142-AB0B-40F5C3CA1DDC}" type="asst">
      <dgm:prSet phldrT="[Testo]"/>
      <dgm:spPr/>
      <dgm:t>
        <a:bodyPr/>
        <a:lstStyle/>
        <a:p>
          <a:r>
            <a:rPr lang="it-IT" b="1" dirty="0"/>
            <a:t>Apprendimento cooperativo</a:t>
          </a:r>
        </a:p>
        <a:p>
          <a:r>
            <a:rPr lang="it-IT" b="1" dirty="0"/>
            <a:t>(Johnson &amp; Johnson, 1989)</a:t>
          </a:r>
        </a:p>
      </dgm:t>
    </dgm:pt>
    <dgm:pt modelId="{E9B8BF84-92CB-4BB5-BF2F-A07E25C447EE}" type="parTrans" cxnId="{3182E065-3930-45D4-91F8-C60FEFAF00BA}">
      <dgm:prSet/>
      <dgm:spPr/>
      <dgm:t>
        <a:bodyPr/>
        <a:lstStyle/>
        <a:p>
          <a:endParaRPr lang="it-IT"/>
        </a:p>
      </dgm:t>
    </dgm:pt>
    <dgm:pt modelId="{C9638ED7-94A9-4B9E-838B-C7A3BD0445D1}" type="sibTrans" cxnId="{3182E065-3930-45D4-91F8-C60FEFAF00BA}">
      <dgm:prSet/>
      <dgm:spPr/>
    </dgm:pt>
    <dgm:pt modelId="{778336E6-D52D-415B-9373-E49EFDDAC04C}">
      <dgm:prSet phldrT="[Testo]"/>
      <dgm:spPr/>
      <dgm:t>
        <a:bodyPr/>
        <a:lstStyle/>
        <a:p>
          <a:r>
            <a:rPr lang="it-IT" dirty="0"/>
            <a:t>Group </a:t>
          </a:r>
          <a:r>
            <a:rPr lang="it-IT" dirty="0" err="1"/>
            <a:t>investigation</a:t>
          </a:r>
          <a:endParaRPr lang="it-IT" dirty="0"/>
        </a:p>
      </dgm:t>
    </dgm:pt>
    <dgm:pt modelId="{D8D58395-F10F-4C5A-8B8F-5F762081C778}" type="parTrans" cxnId="{0466DA41-EE80-4958-BB42-273972CCC78D}">
      <dgm:prSet/>
      <dgm:spPr/>
      <dgm:t>
        <a:bodyPr/>
        <a:lstStyle/>
        <a:p>
          <a:endParaRPr lang="it-IT"/>
        </a:p>
      </dgm:t>
    </dgm:pt>
    <dgm:pt modelId="{22B7AC0C-B9F7-406C-9D53-F204C5E19F9C}" type="sibTrans" cxnId="{0466DA41-EE80-4958-BB42-273972CCC78D}">
      <dgm:prSet/>
      <dgm:spPr/>
      <dgm:t>
        <a:bodyPr/>
        <a:lstStyle/>
        <a:p>
          <a:endParaRPr lang="it-IT"/>
        </a:p>
      </dgm:t>
    </dgm:pt>
    <dgm:pt modelId="{F68C80F9-6ADF-4FE4-BD6D-5A8D8F3E816E}">
      <dgm:prSet phldrT="[Testo]"/>
      <dgm:spPr/>
      <dgm:t>
        <a:bodyPr/>
        <a:lstStyle/>
        <a:p>
          <a:r>
            <a:rPr lang="it-IT" dirty="0" err="1"/>
            <a:t>Structural</a:t>
          </a:r>
          <a:r>
            <a:rPr lang="it-IT" dirty="0"/>
            <a:t> </a:t>
          </a:r>
          <a:r>
            <a:rPr lang="it-IT" dirty="0" err="1"/>
            <a:t>approach</a:t>
          </a:r>
          <a:endParaRPr lang="it-IT" dirty="0"/>
        </a:p>
      </dgm:t>
    </dgm:pt>
    <dgm:pt modelId="{E461FB91-0235-49D2-B7B0-B8AD4AC0D035}" type="parTrans" cxnId="{7BD5F1E9-D65B-433C-9F51-355311F61BDB}">
      <dgm:prSet/>
      <dgm:spPr/>
      <dgm:t>
        <a:bodyPr/>
        <a:lstStyle/>
        <a:p>
          <a:endParaRPr lang="it-IT"/>
        </a:p>
      </dgm:t>
    </dgm:pt>
    <dgm:pt modelId="{FF65B34C-F687-49C9-95CE-65E8F33B6F9B}" type="sibTrans" cxnId="{7BD5F1E9-D65B-433C-9F51-355311F61BDB}">
      <dgm:prSet/>
      <dgm:spPr/>
      <dgm:t>
        <a:bodyPr/>
        <a:lstStyle/>
        <a:p>
          <a:endParaRPr lang="it-IT"/>
        </a:p>
      </dgm:t>
    </dgm:pt>
    <dgm:pt modelId="{555E9349-037B-408C-A10D-A7B94F3896A3}">
      <dgm:prSet phldrT="[Testo]"/>
      <dgm:spPr/>
      <dgm:t>
        <a:bodyPr/>
        <a:lstStyle/>
        <a:p>
          <a:r>
            <a:rPr lang="it-IT" dirty="0" err="1"/>
            <a:t>Complex</a:t>
          </a:r>
          <a:r>
            <a:rPr lang="it-IT" dirty="0"/>
            <a:t> </a:t>
          </a:r>
          <a:r>
            <a:rPr lang="it-IT" dirty="0" err="1"/>
            <a:t>instruction</a:t>
          </a:r>
          <a:endParaRPr lang="it-IT" dirty="0"/>
        </a:p>
      </dgm:t>
    </dgm:pt>
    <dgm:pt modelId="{004923AA-538D-439F-8731-BBDD90FF3CBE}" type="parTrans" cxnId="{F5C39929-67C4-4EF0-B1D0-034A63B88343}">
      <dgm:prSet/>
      <dgm:spPr/>
      <dgm:t>
        <a:bodyPr/>
        <a:lstStyle/>
        <a:p>
          <a:endParaRPr lang="it-IT"/>
        </a:p>
      </dgm:t>
    </dgm:pt>
    <dgm:pt modelId="{7249652E-00BB-4CD7-939C-DE30BB2F0D28}" type="sibTrans" cxnId="{F5C39929-67C4-4EF0-B1D0-034A63B88343}">
      <dgm:prSet/>
      <dgm:spPr/>
      <dgm:t>
        <a:bodyPr/>
        <a:lstStyle/>
        <a:p>
          <a:endParaRPr lang="it-IT"/>
        </a:p>
      </dgm:t>
    </dgm:pt>
    <dgm:pt modelId="{1821640E-6BD0-46D4-911B-0106837B670C}" type="pres">
      <dgm:prSet presAssocID="{111A37EA-5031-44EC-836E-B1722D63AB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4C875B14-9548-46DE-9772-8404166B55D0}" type="pres">
      <dgm:prSet presAssocID="{91C4B343-157B-4CC8-90D4-D49F9A641C69}" presName="hierRoot1" presStyleCnt="0"/>
      <dgm:spPr/>
    </dgm:pt>
    <dgm:pt modelId="{B779896F-15E8-408F-B21C-A58616DF73C2}" type="pres">
      <dgm:prSet presAssocID="{91C4B343-157B-4CC8-90D4-D49F9A641C69}" presName="composite" presStyleCnt="0"/>
      <dgm:spPr/>
    </dgm:pt>
    <dgm:pt modelId="{154E2082-DD52-41C2-A32E-0243A852B55F}" type="pres">
      <dgm:prSet presAssocID="{91C4B343-157B-4CC8-90D4-D49F9A641C69}" presName="background" presStyleLbl="node0" presStyleIdx="0" presStyleCnt="1"/>
      <dgm:spPr/>
    </dgm:pt>
    <dgm:pt modelId="{C9476100-5115-43BE-A4B3-2198F7921E45}" type="pres">
      <dgm:prSet presAssocID="{91C4B343-157B-4CC8-90D4-D49F9A641C6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0534C1-9C6A-4430-95CE-D0A968800347}" type="pres">
      <dgm:prSet presAssocID="{91C4B343-157B-4CC8-90D4-D49F9A641C69}" presName="hierChild2" presStyleCnt="0"/>
      <dgm:spPr/>
    </dgm:pt>
    <dgm:pt modelId="{4E25ECEF-3582-4436-A2C2-3E6E30D15605}" type="pres">
      <dgm:prSet presAssocID="{7FCE0E8E-2A5F-4DD9-8517-76F809670B38}" presName="Name10" presStyleLbl="parChTrans1D2" presStyleIdx="0" presStyleCnt="3"/>
      <dgm:spPr/>
      <dgm:t>
        <a:bodyPr/>
        <a:lstStyle/>
        <a:p>
          <a:endParaRPr lang="it-IT"/>
        </a:p>
      </dgm:t>
    </dgm:pt>
    <dgm:pt modelId="{3D44AF7C-6ABC-435B-B602-480ED5213984}" type="pres">
      <dgm:prSet presAssocID="{32718810-3D5C-4569-8C70-E5CBA57D6C03}" presName="hierRoot2" presStyleCnt="0"/>
      <dgm:spPr/>
    </dgm:pt>
    <dgm:pt modelId="{7CAF645D-7825-4A90-AD06-2A0D336A412E}" type="pres">
      <dgm:prSet presAssocID="{32718810-3D5C-4569-8C70-E5CBA57D6C03}" presName="composite2" presStyleCnt="0"/>
      <dgm:spPr/>
    </dgm:pt>
    <dgm:pt modelId="{A309E743-ADEE-443F-B91C-67A1F75D045C}" type="pres">
      <dgm:prSet presAssocID="{32718810-3D5C-4569-8C70-E5CBA57D6C03}" presName="background2" presStyleLbl="asst1" presStyleIdx="0" presStyleCnt="2"/>
      <dgm:spPr/>
    </dgm:pt>
    <dgm:pt modelId="{347F4343-25F4-4A58-B7F2-2C21F747BFFD}" type="pres">
      <dgm:prSet presAssocID="{32718810-3D5C-4569-8C70-E5CBA57D6C0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2103D07-851F-480A-9FF5-D8CBECD673FF}" type="pres">
      <dgm:prSet presAssocID="{32718810-3D5C-4569-8C70-E5CBA57D6C03}" presName="hierChild3" presStyleCnt="0"/>
      <dgm:spPr/>
    </dgm:pt>
    <dgm:pt modelId="{9DADF508-C713-48FE-A336-FCD2A3DC2702}" type="pres">
      <dgm:prSet presAssocID="{E9B8BF84-92CB-4BB5-BF2F-A07E25C447EE}" presName="Name10" presStyleLbl="parChTrans1D2" presStyleIdx="1" presStyleCnt="3"/>
      <dgm:spPr/>
      <dgm:t>
        <a:bodyPr/>
        <a:lstStyle/>
        <a:p>
          <a:endParaRPr lang="it-IT"/>
        </a:p>
      </dgm:t>
    </dgm:pt>
    <dgm:pt modelId="{E755DD65-2B07-4369-8E29-C8893538CA6A}" type="pres">
      <dgm:prSet presAssocID="{27F3DACF-FD16-4142-AB0B-40F5C3CA1DDC}" presName="hierRoot2" presStyleCnt="0"/>
      <dgm:spPr/>
    </dgm:pt>
    <dgm:pt modelId="{0E9CB163-E843-464C-846B-74ED26A3803E}" type="pres">
      <dgm:prSet presAssocID="{27F3DACF-FD16-4142-AB0B-40F5C3CA1DDC}" presName="composite2" presStyleCnt="0"/>
      <dgm:spPr/>
    </dgm:pt>
    <dgm:pt modelId="{4A676F8B-9FD2-4922-B4EB-151D0D272C2C}" type="pres">
      <dgm:prSet presAssocID="{27F3DACF-FD16-4142-AB0B-40F5C3CA1DDC}" presName="background2" presStyleLbl="asst1" presStyleIdx="1" presStyleCnt="2"/>
      <dgm:spPr>
        <a:solidFill>
          <a:schemeClr val="accent6"/>
        </a:solidFill>
      </dgm:spPr>
    </dgm:pt>
    <dgm:pt modelId="{8B1132F2-16EF-4725-9BB3-F2A191304CA5}" type="pres">
      <dgm:prSet presAssocID="{27F3DACF-FD16-4142-AB0B-40F5C3CA1DD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ECB28DD-C9ED-4FBD-9A80-CB314D9C941E}" type="pres">
      <dgm:prSet presAssocID="{27F3DACF-FD16-4142-AB0B-40F5C3CA1DDC}" presName="hierChild3" presStyleCnt="0"/>
      <dgm:spPr/>
    </dgm:pt>
    <dgm:pt modelId="{DA4CE20B-3A3F-473A-98FD-5729372BFBAC}" type="pres">
      <dgm:prSet presAssocID="{557D0B25-EBDE-4540-BEE0-66118F05B6B4}" presName="Name17" presStyleLbl="parChTrans1D3" presStyleIdx="0" presStyleCnt="5"/>
      <dgm:spPr/>
      <dgm:t>
        <a:bodyPr/>
        <a:lstStyle/>
        <a:p>
          <a:endParaRPr lang="it-IT"/>
        </a:p>
      </dgm:t>
    </dgm:pt>
    <dgm:pt modelId="{541700AA-15FF-43E4-96EC-6548B1AAD97D}" type="pres">
      <dgm:prSet presAssocID="{7B2EF635-BF9E-496B-9628-821E2BE183B6}" presName="hierRoot3" presStyleCnt="0"/>
      <dgm:spPr/>
    </dgm:pt>
    <dgm:pt modelId="{B710F011-648E-4954-ABEE-91350AACCC55}" type="pres">
      <dgm:prSet presAssocID="{7B2EF635-BF9E-496B-9628-821E2BE183B6}" presName="composite3" presStyleCnt="0"/>
      <dgm:spPr/>
    </dgm:pt>
    <dgm:pt modelId="{87CDB36D-4E9A-4A20-A66B-5FF555F9CB66}" type="pres">
      <dgm:prSet presAssocID="{7B2EF635-BF9E-496B-9628-821E2BE183B6}" presName="background3" presStyleLbl="node3" presStyleIdx="0" presStyleCnt="5"/>
      <dgm:spPr/>
    </dgm:pt>
    <dgm:pt modelId="{E3B9BD23-7426-4553-B356-EB68628EC8BA}" type="pres">
      <dgm:prSet presAssocID="{7B2EF635-BF9E-496B-9628-821E2BE183B6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ADE179C-C6DF-476C-A043-0C34A5656E05}" type="pres">
      <dgm:prSet presAssocID="{7B2EF635-BF9E-496B-9628-821E2BE183B6}" presName="hierChild4" presStyleCnt="0"/>
      <dgm:spPr/>
    </dgm:pt>
    <dgm:pt modelId="{54B5C051-9A75-40AE-B79D-7BF4020540BE}" type="pres">
      <dgm:prSet presAssocID="{F8955FCE-2E4C-476B-84AD-48DD4AA19617}" presName="Name17" presStyleLbl="parChTrans1D3" presStyleIdx="1" presStyleCnt="5"/>
      <dgm:spPr/>
      <dgm:t>
        <a:bodyPr/>
        <a:lstStyle/>
        <a:p>
          <a:endParaRPr lang="it-IT"/>
        </a:p>
      </dgm:t>
    </dgm:pt>
    <dgm:pt modelId="{637718B8-4709-43C1-993B-EF8667F6FD4F}" type="pres">
      <dgm:prSet presAssocID="{6BCB964A-348E-40D8-A652-A72644F0E7B9}" presName="hierRoot3" presStyleCnt="0"/>
      <dgm:spPr/>
    </dgm:pt>
    <dgm:pt modelId="{A93BA26A-B185-45EF-9F82-20CF3CD6696F}" type="pres">
      <dgm:prSet presAssocID="{6BCB964A-348E-40D8-A652-A72644F0E7B9}" presName="composite3" presStyleCnt="0"/>
      <dgm:spPr/>
    </dgm:pt>
    <dgm:pt modelId="{82EED782-E849-48EF-812A-DE8448230299}" type="pres">
      <dgm:prSet presAssocID="{6BCB964A-348E-40D8-A652-A72644F0E7B9}" presName="background3" presStyleLbl="node3" presStyleIdx="1" presStyleCnt="5"/>
      <dgm:spPr/>
    </dgm:pt>
    <dgm:pt modelId="{A89AC5F8-06D6-4C02-A818-1824A3E44614}" type="pres">
      <dgm:prSet presAssocID="{6BCB964A-348E-40D8-A652-A72644F0E7B9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B21C3B8-D7FB-4ABC-BBBF-6E0BE41A2925}" type="pres">
      <dgm:prSet presAssocID="{6BCB964A-348E-40D8-A652-A72644F0E7B9}" presName="hierChild4" presStyleCnt="0"/>
      <dgm:spPr/>
    </dgm:pt>
    <dgm:pt modelId="{EB9B13A5-5FA8-4329-8292-09874564E2E7}" type="pres">
      <dgm:prSet presAssocID="{D8D58395-F10F-4C5A-8B8F-5F762081C778}" presName="Name17" presStyleLbl="parChTrans1D3" presStyleIdx="2" presStyleCnt="5"/>
      <dgm:spPr/>
      <dgm:t>
        <a:bodyPr/>
        <a:lstStyle/>
        <a:p>
          <a:endParaRPr lang="it-IT"/>
        </a:p>
      </dgm:t>
    </dgm:pt>
    <dgm:pt modelId="{AE5F198E-B605-4DBF-8674-BBF07248AF32}" type="pres">
      <dgm:prSet presAssocID="{778336E6-D52D-415B-9373-E49EFDDAC04C}" presName="hierRoot3" presStyleCnt="0"/>
      <dgm:spPr/>
    </dgm:pt>
    <dgm:pt modelId="{07101F7C-4EA3-4595-9DD4-E2D1D44CF7D1}" type="pres">
      <dgm:prSet presAssocID="{778336E6-D52D-415B-9373-E49EFDDAC04C}" presName="composite3" presStyleCnt="0"/>
      <dgm:spPr/>
    </dgm:pt>
    <dgm:pt modelId="{82BDCA8D-1988-4B0C-97F4-6C326F7037A7}" type="pres">
      <dgm:prSet presAssocID="{778336E6-D52D-415B-9373-E49EFDDAC04C}" presName="background3" presStyleLbl="node3" presStyleIdx="2" presStyleCnt="5"/>
      <dgm:spPr/>
    </dgm:pt>
    <dgm:pt modelId="{2E161FB8-E237-4138-B9DD-AEC1551A0F67}" type="pres">
      <dgm:prSet presAssocID="{778336E6-D52D-415B-9373-E49EFDDAC04C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B536DAD-95AF-4D7C-8A85-BBC532F43290}" type="pres">
      <dgm:prSet presAssocID="{778336E6-D52D-415B-9373-E49EFDDAC04C}" presName="hierChild4" presStyleCnt="0"/>
      <dgm:spPr/>
    </dgm:pt>
    <dgm:pt modelId="{FE751328-EA22-4F58-99B3-2F131884FDCC}" type="pres">
      <dgm:prSet presAssocID="{E461FB91-0235-49D2-B7B0-B8AD4AC0D035}" presName="Name17" presStyleLbl="parChTrans1D3" presStyleIdx="3" presStyleCnt="5"/>
      <dgm:spPr/>
      <dgm:t>
        <a:bodyPr/>
        <a:lstStyle/>
        <a:p>
          <a:endParaRPr lang="it-IT"/>
        </a:p>
      </dgm:t>
    </dgm:pt>
    <dgm:pt modelId="{B14E6C6E-E1FE-492F-AC72-113D55B30C66}" type="pres">
      <dgm:prSet presAssocID="{F68C80F9-6ADF-4FE4-BD6D-5A8D8F3E816E}" presName="hierRoot3" presStyleCnt="0"/>
      <dgm:spPr/>
    </dgm:pt>
    <dgm:pt modelId="{9189D340-03C2-4DBA-8B6C-E581311490F4}" type="pres">
      <dgm:prSet presAssocID="{F68C80F9-6ADF-4FE4-BD6D-5A8D8F3E816E}" presName="composite3" presStyleCnt="0"/>
      <dgm:spPr/>
    </dgm:pt>
    <dgm:pt modelId="{C81EA234-512F-4606-A75A-DB3F4B6865D9}" type="pres">
      <dgm:prSet presAssocID="{F68C80F9-6ADF-4FE4-BD6D-5A8D8F3E816E}" presName="background3" presStyleLbl="node3" presStyleIdx="3" presStyleCnt="5"/>
      <dgm:spPr/>
    </dgm:pt>
    <dgm:pt modelId="{26110B2F-3288-48D1-918B-E2D9208DBCC5}" type="pres">
      <dgm:prSet presAssocID="{F68C80F9-6ADF-4FE4-BD6D-5A8D8F3E816E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40FFE21-8217-48A9-86A4-503DE0257272}" type="pres">
      <dgm:prSet presAssocID="{F68C80F9-6ADF-4FE4-BD6D-5A8D8F3E816E}" presName="hierChild4" presStyleCnt="0"/>
      <dgm:spPr/>
    </dgm:pt>
    <dgm:pt modelId="{AB387AF1-0EB5-4FCF-838D-11822E9EEED6}" type="pres">
      <dgm:prSet presAssocID="{004923AA-538D-439F-8731-BBDD90FF3CBE}" presName="Name17" presStyleLbl="parChTrans1D3" presStyleIdx="4" presStyleCnt="5"/>
      <dgm:spPr/>
      <dgm:t>
        <a:bodyPr/>
        <a:lstStyle/>
        <a:p>
          <a:endParaRPr lang="it-IT"/>
        </a:p>
      </dgm:t>
    </dgm:pt>
    <dgm:pt modelId="{A8609957-6D7F-4EED-A054-798BD8A50513}" type="pres">
      <dgm:prSet presAssocID="{555E9349-037B-408C-A10D-A7B94F3896A3}" presName="hierRoot3" presStyleCnt="0"/>
      <dgm:spPr/>
    </dgm:pt>
    <dgm:pt modelId="{AEBBE63F-0378-403B-BE94-BDB37BB1BD7A}" type="pres">
      <dgm:prSet presAssocID="{555E9349-037B-408C-A10D-A7B94F3896A3}" presName="composite3" presStyleCnt="0"/>
      <dgm:spPr/>
    </dgm:pt>
    <dgm:pt modelId="{08BAC750-1631-49F4-8394-C9EFDE65246D}" type="pres">
      <dgm:prSet presAssocID="{555E9349-037B-408C-A10D-A7B94F3896A3}" presName="background3" presStyleLbl="node3" presStyleIdx="4" presStyleCnt="5"/>
      <dgm:spPr/>
    </dgm:pt>
    <dgm:pt modelId="{414E24F3-1A81-41BD-8282-3F68D508D959}" type="pres">
      <dgm:prSet presAssocID="{555E9349-037B-408C-A10D-A7B94F3896A3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36FDB7D-27F9-462D-821B-E932E6FD79F6}" type="pres">
      <dgm:prSet presAssocID="{555E9349-037B-408C-A10D-A7B94F3896A3}" presName="hierChild4" presStyleCnt="0"/>
      <dgm:spPr/>
    </dgm:pt>
    <dgm:pt modelId="{690EFF10-F486-4FFE-84A9-9E3A05050763}" type="pres">
      <dgm:prSet presAssocID="{7044771C-7899-4D85-98C3-92CC97A02AD1}" presName="Name10" presStyleLbl="parChTrans1D2" presStyleIdx="2" presStyleCnt="3"/>
      <dgm:spPr/>
      <dgm:t>
        <a:bodyPr/>
        <a:lstStyle/>
        <a:p>
          <a:endParaRPr lang="it-IT"/>
        </a:p>
      </dgm:t>
    </dgm:pt>
    <dgm:pt modelId="{18B73AA0-0955-4DF8-BCBD-FF4ED539CED6}" type="pres">
      <dgm:prSet presAssocID="{909B7005-4395-4616-8035-5F53003EA7EC}" presName="hierRoot2" presStyleCnt="0"/>
      <dgm:spPr/>
    </dgm:pt>
    <dgm:pt modelId="{624DBAEB-3020-4065-A454-EE0D39E5853C}" type="pres">
      <dgm:prSet presAssocID="{909B7005-4395-4616-8035-5F53003EA7EC}" presName="composite2" presStyleCnt="0"/>
      <dgm:spPr/>
    </dgm:pt>
    <dgm:pt modelId="{23A9F817-F526-41AE-AC5B-4C5FD1A6252F}" type="pres">
      <dgm:prSet presAssocID="{909B7005-4395-4616-8035-5F53003EA7EC}" presName="background2" presStyleLbl="node2" presStyleIdx="0" presStyleCnt="1"/>
      <dgm:spPr>
        <a:solidFill>
          <a:srgbClr val="FFC000"/>
        </a:solidFill>
      </dgm:spPr>
    </dgm:pt>
    <dgm:pt modelId="{DC09B629-0C4A-4E90-954E-6B8E0133FAF9}" type="pres">
      <dgm:prSet presAssocID="{909B7005-4395-4616-8035-5F53003EA7E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833D7C2-D8B4-4342-8C5A-72650264EFD4}" type="pres">
      <dgm:prSet presAssocID="{909B7005-4395-4616-8035-5F53003EA7EC}" presName="hierChild3" presStyleCnt="0"/>
      <dgm:spPr/>
    </dgm:pt>
  </dgm:ptLst>
  <dgm:cxnLst>
    <dgm:cxn modelId="{FBAA7CA5-D601-477B-91F4-1B2B7D991DAF}" type="presOf" srcId="{7044771C-7899-4D85-98C3-92CC97A02AD1}" destId="{690EFF10-F486-4FFE-84A9-9E3A05050763}" srcOrd="0" destOrd="0" presId="urn:microsoft.com/office/officeart/2005/8/layout/hierarchy1"/>
    <dgm:cxn modelId="{FE747A26-B1B3-4FA8-BA31-D43707A1D563}" type="presOf" srcId="{27F3DACF-FD16-4142-AB0B-40F5C3CA1DDC}" destId="{8B1132F2-16EF-4725-9BB3-F2A191304CA5}" srcOrd="0" destOrd="0" presId="urn:microsoft.com/office/officeart/2005/8/layout/hierarchy1"/>
    <dgm:cxn modelId="{D59D3883-320C-4E62-96E9-9BA7D6C32F11}" type="presOf" srcId="{111A37EA-5031-44EC-836E-B1722D63AB5D}" destId="{1821640E-6BD0-46D4-911B-0106837B670C}" srcOrd="0" destOrd="0" presId="urn:microsoft.com/office/officeart/2005/8/layout/hierarchy1"/>
    <dgm:cxn modelId="{792DCC9D-D4D2-43E8-94B3-2D7D2DFAABBF}" srcId="{91C4B343-157B-4CC8-90D4-D49F9A641C69}" destId="{909B7005-4395-4616-8035-5F53003EA7EC}" srcOrd="2" destOrd="0" parTransId="{7044771C-7899-4D85-98C3-92CC97A02AD1}" sibTransId="{85363393-FAB2-4938-8940-1E9C3FE54C76}"/>
    <dgm:cxn modelId="{B0370F14-D2F4-4F0F-B569-C8C1BCBB1EF8}" type="presOf" srcId="{909B7005-4395-4616-8035-5F53003EA7EC}" destId="{DC09B629-0C4A-4E90-954E-6B8E0133FAF9}" srcOrd="0" destOrd="0" presId="urn:microsoft.com/office/officeart/2005/8/layout/hierarchy1"/>
    <dgm:cxn modelId="{3182E065-3930-45D4-91F8-C60FEFAF00BA}" srcId="{91C4B343-157B-4CC8-90D4-D49F9A641C69}" destId="{27F3DACF-FD16-4142-AB0B-40F5C3CA1DDC}" srcOrd="1" destOrd="0" parTransId="{E9B8BF84-92CB-4BB5-BF2F-A07E25C447EE}" sibTransId="{C9638ED7-94A9-4B9E-838B-C7A3BD0445D1}"/>
    <dgm:cxn modelId="{BBCA78DE-F811-40CD-A53E-8954D29E151E}" type="presOf" srcId="{778336E6-D52D-415B-9373-E49EFDDAC04C}" destId="{2E161FB8-E237-4138-B9DD-AEC1551A0F67}" srcOrd="0" destOrd="0" presId="urn:microsoft.com/office/officeart/2005/8/layout/hierarchy1"/>
    <dgm:cxn modelId="{7D291E7A-ED7D-4717-9717-EF28B950D61B}" type="presOf" srcId="{7FCE0E8E-2A5F-4DD9-8517-76F809670B38}" destId="{4E25ECEF-3582-4436-A2C2-3E6E30D15605}" srcOrd="0" destOrd="0" presId="urn:microsoft.com/office/officeart/2005/8/layout/hierarchy1"/>
    <dgm:cxn modelId="{F8A77A1C-CFC0-426A-B398-BA5CFF4978F6}" type="presOf" srcId="{D8D58395-F10F-4C5A-8B8F-5F762081C778}" destId="{EB9B13A5-5FA8-4329-8292-09874564E2E7}" srcOrd="0" destOrd="0" presId="urn:microsoft.com/office/officeart/2005/8/layout/hierarchy1"/>
    <dgm:cxn modelId="{87BE550B-68CC-4919-B151-1FE6CD85645A}" type="presOf" srcId="{E461FB91-0235-49D2-B7B0-B8AD4AC0D035}" destId="{FE751328-EA22-4F58-99B3-2F131884FDCC}" srcOrd="0" destOrd="0" presId="urn:microsoft.com/office/officeart/2005/8/layout/hierarchy1"/>
    <dgm:cxn modelId="{40DDD643-6AAC-4DC6-AD91-88BD8B26B422}" type="presOf" srcId="{004923AA-538D-439F-8731-BBDD90FF3CBE}" destId="{AB387AF1-0EB5-4FCF-838D-11822E9EEED6}" srcOrd="0" destOrd="0" presId="urn:microsoft.com/office/officeart/2005/8/layout/hierarchy1"/>
    <dgm:cxn modelId="{0466DA41-EE80-4958-BB42-273972CCC78D}" srcId="{27F3DACF-FD16-4142-AB0B-40F5C3CA1DDC}" destId="{778336E6-D52D-415B-9373-E49EFDDAC04C}" srcOrd="2" destOrd="0" parTransId="{D8D58395-F10F-4C5A-8B8F-5F762081C778}" sibTransId="{22B7AC0C-B9F7-406C-9D53-F204C5E19F9C}"/>
    <dgm:cxn modelId="{EF2DE313-CA62-4D3C-8AE3-93A639100E0A}" type="presOf" srcId="{F8955FCE-2E4C-476B-84AD-48DD4AA19617}" destId="{54B5C051-9A75-40AE-B79D-7BF4020540BE}" srcOrd="0" destOrd="0" presId="urn:microsoft.com/office/officeart/2005/8/layout/hierarchy1"/>
    <dgm:cxn modelId="{B142C299-FCBF-4C88-BD08-F6784B2D9AA4}" type="presOf" srcId="{6BCB964A-348E-40D8-A652-A72644F0E7B9}" destId="{A89AC5F8-06D6-4C02-A818-1824A3E44614}" srcOrd="0" destOrd="0" presId="urn:microsoft.com/office/officeart/2005/8/layout/hierarchy1"/>
    <dgm:cxn modelId="{678D663C-3B08-48A3-AD37-2D0F55DE81DD}" srcId="{27F3DACF-FD16-4142-AB0B-40F5C3CA1DDC}" destId="{6BCB964A-348E-40D8-A652-A72644F0E7B9}" srcOrd="1" destOrd="0" parTransId="{F8955FCE-2E4C-476B-84AD-48DD4AA19617}" sibTransId="{58C82D22-0F1F-4A3E-A0FC-5FA22DB68522}"/>
    <dgm:cxn modelId="{2AFADFEA-2626-4F74-B446-E06E737A19F0}" srcId="{111A37EA-5031-44EC-836E-B1722D63AB5D}" destId="{91C4B343-157B-4CC8-90D4-D49F9A641C69}" srcOrd="0" destOrd="0" parTransId="{64C56F96-6E52-4A60-B071-C68CDD7EA61B}" sibTransId="{5A1096E2-EF15-412C-BC7C-A25590F96707}"/>
    <dgm:cxn modelId="{54BFC207-F2F5-4A5B-8335-4E0275F4C578}" srcId="{27F3DACF-FD16-4142-AB0B-40F5C3CA1DDC}" destId="{7B2EF635-BF9E-496B-9628-821E2BE183B6}" srcOrd="0" destOrd="0" parTransId="{557D0B25-EBDE-4540-BEE0-66118F05B6B4}" sibTransId="{C77B0B2B-3C5E-4905-B3C0-C9B256CB82E5}"/>
    <dgm:cxn modelId="{29DFD1FB-61FE-44DD-8C1F-1A3C06A34B4E}" type="presOf" srcId="{32718810-3D5C-4569-8C70-E5CBA57D6C03}" destId="{347F4343-25F4-4A58-B7F2-2C21F747BFFD}" srcOrd="0" destOrd="0" presId="urn:microsoft.com/office/officeart/2005/8/layout/hierarchy1"/>
    <dgm:cxn modelId="{DD193C0A-6C01-44BE-B599-AE6EFD02D215}" type="presOf" srcId="{91C4B343-157B-4CC8-90D4-D49F9A641C69}" destId="{C9476100-5115-43BE-A4B3-2198F7921E45}" srcOrd="0" destOrd="0" presId="urn:microsoft.com/office/officeart/2005/8/layout/hierarchy1"/>
    <dgm:cxn modelId="{482BE30A-1DF3-4717-8940-D45D0A62E934}" type="presOf" srcId="{557D0B25-EBDE-4540-BEE0-66118F05B6B4}" destId="{DA4CE20B-3A3F-473A-98FD-5729372BFBAC}" srcOrd="0" destOrd="0" presId="urn:microsoft.com/office/officeart/2005/8/layout/hierarchy1"/>
    <dgm:cxn modelId="{442D3C28-D86F-4957-B4D8-D6A762DC42A5}" type="presOf" srcId="{7B2EF635-BF9E-496B-9628-821E2BE183B6}" destId="{E3B9BD23-7426-4553-B356-EB68628EC8BA}" srcOrd="0" destOrd="0" presId="urn:microsoft.com/office/officeart/2005/8/layout/hierarchy1"/>
    <dgm:cxn modelId="{793B135F-D644-4F4D-B4C8-F52ABB7969B5}" type="presOf" srcId="{E9B8BF84-92CB-4BB5-BF2F-A07E25C447EE}" destId="{9DADF508-C713-48FE-A336-FCD2A3DC2702}" srcOrd="0" destOrd="0" presId="urn:microsoft.com/office/officeart/2005/8/layout/hierarchy1"/>
    <dgm:cxn modelId="{425AE357-A5D2-4F42-8A90-194F7CFF78FE}" type="presOf" srcId="{555E9349-037B-408C-A10D-A7B94F3896A3}" destId="{414E24F3-1A81-41BD-8282-3F68D508D959}" srcOrd="0" destOrd="0" presId="urn:microsoft.com/office/officeart/2005/8/layout/hierarchy1"/>
    <dgm:cxn modelId="{ACE15241-FC03-426A-B899-6F8A6918827C}" srcId="{91C4B343-157B-4CC8-90D4-D49F9A641C69}" destId="{32718810-3D5C-4569-8C70-E5CBA57D6C03}" srcOrd="0" destOrd="0" parTransId="{7FCE0E8E-2A5F-4DD9-8517-76F809670B38}" sibTransId="{99AD8E96-C9C3-4BB0-BE6E-14524216333C}"/>
    <dgm:cxn modelId="{7BD5F1E9-D65B-433C-9F51-355311F61BDB}" srcId="{27F3DACF-FD16-4142-AB0B-40F5C3CA1DDC}" destId="{F68C80F9-6ADF-4FE4-BD6D-5A8D8F3E816E}" srcOrd="3" destOrd="0" parTransId="{E461FB91-0235-49D2-B7B0-B8AD4AC0D035}" sibTransId="{FF65B34C-F687-49C9-95CE-65E8F33B6F9B}"/>
    <dgm:cxn modelId="{F5C39929-67C4-4EF0-B1D0-034A63B88343}" srcId="{27F3DACF-FD16-4142-AB0B-40F5C3CA1DDC}" destId="{555E9349-037B-408C-A10D-A7B94F3896A3}" srcOrd="4" destOrd="0" parTransId="{004923AA-538D-439F-8731-BBDD90FF3CBE}" sibTransId="{7249652E-00BB-4CD7-939C-DE30BB2F0D28}"/>
    <dgm:cxn modelId="{BFB4E935-0985-46F8-ACA9-DF25732A03CC}" type="presOf" srcId="{F68C80F9-6ADF-4FE4-BD6D-5A8D8F3E816E}" destId="{26110B2F-3288-48D1-918B-E2D9208DBCC5}" srcOrd="0" destOrd="0" presId="urn:microsoft.com/office/officeart/2005/8/layout/hierarchy1"/>
    <dgm:cxn modelId="{ABEEC6DE-8D19-42E0-9FCB-7C4CFE983514}" type="presParOf" srcId="{1821640E-6BD0-46D4-911B-0106837B670C}" destId="{4C875B14-9548-46DE-9772-8404166B55D0}" srcOrd="0" destOrd="0" presId="urn:microsoft.com/office/officeart/2005/8/layout/hierarchy1"/>
    <dgm:cxn modelId="{86860B1A-B22F-4280-93F3-91E93A8B68C5}" type="presParOf" srcId="{4C875B14-9548-46DE-9772-8404166B55D0}" destId="{B779896F-15E8-408F-B21C-A58616DF73C2}" srcOrd="0" destOrd="0" presId="urn:microsoft.com/office/officeart/2005/8/layout/hierarchy1"/>
    <dgm:cxn modelId="{7D39E918-EFBD-41CF-85ED-D66AB4A4F214}" type="presParOf" srcId="{B779896F-15E8-408F-B21C-A58616DF73C2}" destId="{154E2082-DD52-41C2-A32E-0243A852B55F}" srcOrd="0" destOrd="0" presId="urn:microsoft.com/office/officeart/2005/8/layout/hierarchy1"/>
    <dgm:cxn modelId="{50059735-862D-45DF-A168-416950B5B07D}" type="presParOf" srcId="{B779896F-15E8-408F-B21C-A58616DF73C2}" destId="{C9476100-5115-43BE-A4B3-2198F7921E45}" srcOrd="1" destOrd="0" presId="urn:microsoft.com/office/officeart/2005/8/layout/hierarchy1"/>
    <dgm:cxn modelId="{88D12CDC-DBC1-4433-B840-CDA274060AFE}" type="presParOf" srcId="{4C875B14-9548-46DE-9772-8404166B55D0}" destId="{FA0534C1-9C6A-4430-95CE-D0A968800347}" srcOrd="1" destOrd="0" presId="urn:microsoft.com/office/officeart/2005/8/layout/hierarchy1"/>
    <dgm:cxn modelId="{7D959F2F-B69B-40E1-AB79-56C7A49215CE}" type="presParOf" srcId="{FA0534C1-9C6A-4430-95CE-D0A968800347}" destId="{4E25ECEF-3582-4436-A2C2-3E6E30D15605}" srcOrd="0" destOrd="0" presId="urn:microsoft.com/office/officeart/2005/8/layout/hierarchy1"/>
    <dgm:cxn modelId="{F6BAADB1-6A71-4FF9-889E-0E855E92EB75}" type="presParOf" srcId="{FA0534C1-9C6A-4430-95CE-D0A968800347}" destId="{3D44AF7C-6ABC-435B-B602-480ED5213984}" srcOrd="1" destOrd="0" presId="urn:microsoft.com/office/officeart/2005/8/layout/hierarchy1"/>
    <dgm:cxn modelId="{CE410993-D1F8-43A7-993A-52679CB02F00}" type="presParOf" srcId="{3D44AF7C-6ABC-435B-B602-480ED5213984}" destId="{7CAF645D-7825-4A90-AD06-2A0D336A412E}" srcOrd="0" destOrd="0" presId="urn:microsoft.com/office/officeart/2005/8/layout/hierarchy1"/>
    <dgm:cxn modelId="{ADA74AB2-F96E-4169-A5F5-F5DAE03A6CAD}" type="presParOf" srcId="{7CAF645D-7825-4A90-AD06-2A0D336A412E}" destId="{A309E743-ADEE-443F-B91C-67A1F75D045C}" srcOrd="0" destOrd="0" presId="urn:microsoft.com/office/officeart/2005/8/layout/hierarchy1"/>
    <dgm:cxn modelId="{59F61007-3CBE-4296-809A-E8ED5E62028D}" type="presParOf" srcId="{7CAF645D-7825-4A90-AD06-2A0D336A412E}" destId="{347F4343-25F4-4A58-B7F2-2C21F747BFFD}" srcOrd="1" destOrd="0" presId="urn:microsoft.com/office/officeart/2005/8/layout/hierarchy1"/>
    <dgm:cxn modelId="{614504AE-8916-4095-B0BB-17E5C0080A62}" type="presParOf" srcId="{3D44AF7C-6ABC-435B-B602-480ED5213984}" destId="{42103D07-851F-480A-9FF5-D8CBECD673FF}" srcOrd="1" destOrd="0" presId="urn:microsoft.com/office/officeart/2005/8/layout/hierarchy1"/>
    <dgm:cxn modelId="{61B11F38-3E9B-424D-BD7B-0F118E4D4E4F}" type="presParOf" srcId="{FA0534C1-9C6A-4430-95CE-D0A968800347}" destId="{9DADF508-C713-48FE-A336-FCD2A3DC2702}" srcOrd="2" destOrd="0" presId="urn:microsoft.com/office/officeart/2005/8/layout/hierarchy1"/>
    <dgm:cxn modelId="{D43E5DCB-FAD6-49CE-BFD6-A706EE3798D5}" type="presParOf" srcId="{FA0534C1-9C6A-4430-95CE-D0A968800347}" destId="{E755DD65-2B07-4369-8E29-C8893538CA6A}" srcOrd="3" destOrd="0" presId="urn:microsoft.com/office/officeart/2005/8/layout/hierarchy1"/>
    <dgm:cxn modelId="{BECE235B-EA86-4810-8A1C-D0FA5B167F3C}" type="presParOf" srcId="{E755DD65-2B07-4369-8E29-C8893538CA6A}" destId="{0E9CB163-E843-464C-846B-74ED26A3803E}" srcOrd="0" destOrd="0" presId="urn:microsoft.com/office/officeart/2005/8/layout/hierarchy1"/>
    <dgm:cxn modelId="{345EEC08-947F-4A7C-9F34-E66F28F56875}" type="presParOf" srcId="{0E9CB163-E843-464C-846B-74ED26A3803E}" destId="{4A676F8B-9FD2-4922-B4EB-151D0D272C2C}" srcOrd="0" destOrd="0" presId="urn:microsoft.com/office/officeart/2005/8/layout/hierarchy1"/>
    <dgm:cxn modelId="{979ED461-ECC9-4C02-8E0B-AF6BBC7F9A62}" type="presParOf" srcId="{0E9CB163-E843-464C-846B-74ED26A3803E}" destId="{8B1132F2-16EF-4725-9BB3-F2A191304CA5}" srcOrd="1" destOrd="0" presId="urn:microsoft.com/office/officeart/2005/8/layout/hierarchy1"/>
    <dgm:cxn modelId="{92DBB3E2-810A-4955-B368-87B78FF1E103}" type="presParOf" srcId="{E755DD65-2B07-4369-8E29-C8893538CA6A}" destId="{0ECB28DD-C9ED-4FBD-9A80-CB314D9C941E}" srcOrd="1" destOrd="0" presId="urn:microsoft.com/office/officeart/2005/8/layout/hierarchy1"/>
    <dgm:cxn modelId="{F8077221-99BF-47FB-8314-5E4583761AE7}" type="presParOf" srcId="{0ECB28DD-C9ED-4FBD-9A80-CB314D9C941E}" destId="{DA4CE20B-3A3F-473A-98FD-5729372BFBAC}" srcOrd="0" destOrd="0" presId="urn:microsoft.com/office/officeart/2005/8/layout/hierarchy1"/>
    <dgm:cxn modelId="{FDBEAB3E-A6BB-48BC-946A-99F26485A70C}" type="presParOf" srcId="{0ECB28DD-C9ED-4FBD-9A80-CB314D9C941E}" destId="{541700AA-15FF-43E4-96EC-6548B1AAD97D}" srcOrd="1" destOrd="0" presId="urn:microsoft.com/office/officeart/2005/8/layout/hierarchy1"/>
    <dgm:cxn modelId="{2D2DE5EE-436B-4E1A-9A2E-1CABE6EB4F44}" type="presParOf" srcId="{541700AA-15FF-43E4-96EC-6548B1AAD97D}" destId="{B710F011-648E-4954-ABEE-91350AACCC55}" srcOrd="0" destOrd="0" presId="urn:microsoft.com/office/officeart/2005/8/layout/hierarchy1"/>
    <dgm:cxn modelId="{6FC9ED4E-2E05-45BB-BE84-CB8231774F38}" type="presParOf" srcId="{B710F011-648E-4954-ABEE-91350AACCC55}" destId="{87CDB36D-4E9A-4A20-A66B-5FF555F9CB66}" srcOrd="0" destOrd="0" presId="urn:microsoft.com/office/officeart/2005/8/layout/hierarchy1"/>
    <dgm:cxn modelId="{6B8B0738-B254-406E-94B0-9679C1D76E07}" type="presParOf" srcId="{B710F011-648E-4954-ABEE-91350AACCC55}" destId="{E3B9BD23-7426-4553-B356-EB68628EC8BA}" srcOrd="1" destOrd="0" presId="urn:microsoft.com/office/officeart/2005/8/layout/hierarchy1"/>
    <dgm:cxn modelId="{1A0D0C8C-4357-4E01-872C-CA124BDFD1B7}" type="presParOf" srcId="{541700AA-15FF-43E4-96EC-6548B1AAD97D}" destId="{1ADE179C-C6DF-476C-A043-0C34A5656E05}" srcOrd="1" destOrd="0" presId="urn:microsoft.com/office/officeart/2005/8/layout/hierarchy1"/>
    <dgm:cxn modelId="{C091FA44-BE07-4767-82D8-4A76F524C711}" type="presParOf" srcId="{0ECB28DD-C9ED-4FBD-9A80-CB314D9C941E}" destId="{54B5C051-9A75-40AE-B79D-7BF4020540BE}" srcOrd="2" destOrd="0" presId="urn:microsoft.com/office/officeart/2005/8/layout/hierarchy1"/>
    <dgm:cxn modelId="{EDC9736C-EC17-439A-9FED-B09C638220DD}" type="presParOf" srcId="{0ECB28DD-C9ED-4FBD-9A80-CB314D9C941E}" destId="{637718B8-4709-43C1-993B-EF8667F6FD4F}" srcOrd="3" destOrd="0" presId="urn:microsoft.com/office/officeart/2005/8/layout/hierarchy1"/>
    <dgm:cxn modelId="{BA4D19CC-AEA5-480F-8A16-665050DEB250}" type="presParOf" srcId="{637718B8-4709-43C1-993B-EF8667F6FD4F}" destId="{A93BA26A-B185-45EF-9F82-20CF3CD6696F}" srcOrd="0" destOrd="0" presId="urn:microsoft.com/office/officeart/2005/8/layout/hierarchy1"/>
    <dgm:cxn modelId="{4BCF764D-9D8B-4691-A978-BACD105D648E}" type="presParOf" srcId="{A93BA26A-B185-45EF-9F82-20CF3CD6696F}" destId="{82EED782-E849-48EF-812A-DE8448230299}" srcOrd="0" destOrd="0" presId="urn:microsoft.com/office/officeart/2005/8/layout/hierarchy1"/>
    <dgm:cxn modelId="{5A499270-8F35-4A83-8A8B-CEC9E88ECBB8}" type="presParOf" srcId="{A93BA26A-B185-45EF-9F82-20CF3CD6696F}" destId="{A89AC5F8-06D6-4C02-A818-1824A3E44614}" srcOrd="1" destOrd="0" presId="urn:microsoft.com/office/officeart/2005/8/layout/hierarchy1"/>
    <dgm:cxn modelId="{0AD77A0B-A2DF-4982-9D37-3286C729C2C9}" type="presParOf" srcId="{637718B8-4709-43C1-993B-EF8667F6FD4F}" destId="{9B21C3B8-D7FB-4ABC-BBBF-6E0BE41A2925}" srcOrd="1" destOrd="0" presId="urn:microsoft.com/office/officeart/2005/8/layout/hierarchy1"/>
    <dgm:cxn modelId="{EC6CFC50-4479-4DFB-B22C-A33B05EF5C23}" type="presParOf" srcId="{0ECB28DD-C9ED-4FBD-9A80-CB314D9C941E}" destId="{EB9B13A5-5FA8-4329-8292-09874564E2E7}" srcOrd="4" destOrd="0" presId="urn:microsoft.com/office/officeart/2005/8/layout/hierarchy1"/>
    <dgm:cxn modelId="{84F1C900-D3B9-4B31-AC5C-ACA789E35CA9}" type="presParOf" srcId="{0ECB28DD-C9ED-4FBD-9A80-CB314D9C941E}" destId="{AE5F198E-B605-4DBF-8674-BBF07248AF32}" srcOrd="5" destOrd="0" presId="urn:microsoft.com/office/officeart/2005/8/layout/hierarchy1"/>
    <dgm:cxn modelId="{67073C8C-52BB-44EF-A8EB-9F7645E195D9}" type="presParOf" srcId="{AE5F198E-B605-4DBF-8674-BBF07248AF32}" destId="{07101F7C-4EA3-4595-9DD4-E2D1D44CF7D1}" srcOrd="0" destOrd="0" presId="urn:microsoft.com/office/officeart/2005/8/layout/hierarchy1"/>
    <dgm:cxn modelId="{51613A21-0C42-45EA-8617-3C82E1521846}" type="presParOf" srcId="{07101F7C-4EA3-4595-9DD4-E2D1D44CF7D1}" destId="{82BDCA8D-1988-4B0C-97F4-6C326F7037A7}" srcOrd="0" destOrd="0" presId="urn:microsoft.com/office/officeart/2005/8/layout/hierarchy1"/>
    <dgm:cxn modelId="{C4D4C469-C889-4468-AE42-E842ABA5A04A}" type="presParOf" srcId="{07101F7C-4EA3-4595-9DD4-E2D1D44CF7D1}" destId="{2E161FB8-E237-4138-B9DD-AEC1551A0F67}" srcOrd="1" destOrd="0" presId="urn:microsoft.com/office/officeart/2005/8/layout/hierarchy1"/>
    <dgm:cxn modelId="{7CC5E0BC-1AF1-4DCD-8AB5-8E4BC4556840}" type="presParOf" srcId="{AE5F198E-B605-4DBF-8674-BBF07248AF32}" destId="{5B536DAD-95AF-4D7C-8A85-BBC532F43290}" srcOrd="1" destOrd="0" presId="urn:microsoft.com/office/officeart/2005/8/layout/hierarchy1"/>
    <dgm:cxn modelId="{A7D2023B-D1E7-4A1B-8BCB-E34DA3DDB322}" type="presParOf" srcId="{0ECB28DD-C9ED-4FBD-9A80-CB314D9C941E}" destId="{FE751328-EA22-4F58-99B3-2F131884FDCC}" srcOrd="6" destOrd="0" presId="urn:microsoft.com/office/officeart/2005/8/layout/hierarchy1"/>
    <dgm:cxn modelId="{E4A2D65A-1831-4FDF-9D0E-8491610DB898}" type="presParOf" srcId="{0ECB28DD-C9ED-4FBD-9A80-CB314D9C941E}" destId="{B14E6C6E-E1FE-492F-AC72-113D55B30C66}" srcOrd="7" destOrd="0" presId="urn:microsoft.com/office/officeart/2005/8/layout/hierarchy1"/>
    <dgm:cxn modelId="{579F1E67-7AEC-4908-BDD5-7963479002F1}" type="presParOf" srcId="{B14E6C6E-E1FE-492F-AC72-113D55B30C66}" destId="{9189D340-03C2-4DBA-8B6C-E581311490F4}" srcOrd="0" destOrd="0" presId="urn:microsoft.com/office/officeart/2005/8/layout/hierarchy1"/>
    <dgm:cxn modelId="{BD9C6DEF-60D2-47B4-BE5C-95A1145F9E08}" type="presParOf" srcId="{9189D340-03C2-4DBA-8B6C-E581311490F4}" destId="{C81EA234-512F-4606-A75A-DB3F4B6865D9}" srcOrd="0" destOrd="0" presId="urn:microsoft.com/office/officeart/2005/8/layout/hierarchy1"/>
    <dgm:cxn modelId="{DF1ABE5C-1FE8-47E7-B01D-0E33F92CE8C5}" type="presParOf" srcId="{9189D340-03C2-4DBA-8B6C-E581311490F4}" destId="{26110B2F-3288-48D1-918B-E2D9208DBCC5}" srcOrd="1" destOrd="0" presId="urn:microsoft.com/office/officeart/2005/8/layout/hierarchy1"/>
    <dgm:cxn modelId="{E984A59C-FCCC-4788-82A3-22A33656BA13}" type="presParOf" srcId="{B14E6C6E-E1FE-492F-AC72-113D55B30C66}" destId="{240FFE21-8217-48A9-86A4-503DE0257272}" srcOrd="1" destOrd="0" presId="urn:microsoft.com/office/officeart/2005/8/layout/hierarchy1"/>
    <dgm:cxn modelId="{DF9DCFA0-AE7A-42C7-A420-8AE85E80E991}" type="presParOf" srcId="{0ECB28DD-C9ED-4FBD-9A80-CB314D9C941E}" destId="{AB387AF1-0EB5-4FCF-838D-11822E9EEED6}" srcOrd="8" destOrd="0" presId="urn:microsoft.com/office/officeart/2005/8/layout/hierarchy1"/>
    <dgm:cxn modelId="{C250E567-A688-4CCA-B608-E4A2D26EDDCD}" type="presParOf" srcId="{0ECB28DD-C9ED-4FBD-9A80-CB314D9C941E}" destId="{A8609957-6D7F-4EED-A054-798BD8A50513}" srcOrd="9" destOrd="0" presId="urn:microsoft.com/office/officeart/2005/8/layout/hierarchy1"/>
    <dgm:cxn modelId="{28913FA5-E383-4C50-BD07-3CB6F89E6DFB}" type="presParOf" srcId="{A8609957-6D7F-4EED-A054-798BD8A50513}" destId="{AEBBE63F-0378-403B-BE94-BDB37BB1BD7A}" srcOrd="0" destOrd="0" presId="urn:microsoft.com/office/officeart/2005/8/layout/hierarchy1"/>
    <dgm:cxn modelId="{521294F8-B9B9-49BD-9F51-ACF8EB37F841}" type="presParOf" srcId="{AEBBE63F-0378-403B-BE94-BDB37BB1BD7A}" destId="{08BAC750-1631-49F4-8394-C9EFDE65246D}" srcOrd="0" destOrd="0" presId="urn:microsoft.com/office/officeart/2005/8/layout/hierarchy1"/>
    <dgm:cxn modelId="{F923E641-2FAE-4E3D-87C3-23615356A30C}" type="presParOf" srcId="{AEBBE63F-0378-403B-BE94-BDB37BB1BD7A}" destId="{414E24F3-1A81-41BD-8282-3F68D508D959}" srcOrd="1" destOrd="0" presId="urn:microsoft.com/office/officeart/2005/8/layout/hierarchy1"/>
    <dgm:cxn modelId="{6F7CA3E2-69AD-4EBF-BC3E-D8629CC80781}" type="presParOf" srcId="{A8609957-6D7F-4EED-A054-798BD8A50513}" destId="{936FDB7D-27F9-462D-821B-E932E6FD79F6}" srcOrd="1" destOrd="0" presId="urn:microsoft.com/office/officeart/2005/8/layout/hierarchy1"/>
    <dgm:cxn modelId="{95F5B831-5615-48DB-95A6-ED0128DAD955}" type="presParOf" srcId="{FA0534C1-9C6A-4430-95CE-D0A968800347}" destId="{690EFF10-F486-4FFE-84A9-9E3A05050763}" srcOrd="4" destOrd="0" presId="urn:microsoft.com/office/officeart/2005/8/layout/hierarchy1"/>
    <dgm:cxn modelId="{D9B16CD3-5698-47A0-9C1A-AE3A79B37496}" type="presParOf" srcId="{FA0534C1-9C6A-4430-95CE-D0A968800347}" destId="{18B73AA0-0955-4DF8-BCBD-FF4ED539CED6}" srcOrd="5" destOrd="0" presId="urn:microsoft.com/office/officeart/2005/8/layout/hierarchy1"/>
    <dgm:cxn modelId="{B43D8391-BBAD-4D9C-8EAB-02121310D666}" type="presParOf" srcId="{18B73AA0-0955-4DF8-BCBD-FF4ED539CED6}" destId="{624DBAEB-3020-4065-A454-EE0D39E5853C}" srcOrd="0" destOrd="0" presId="urn:microsoft.com/office/officeart/2005/8/layout/hierarchy1"/>
    <dgm:cxn modelId="{517F80B3-03D6-45D3-BB8A-E7C73A456DF5}" type="presParOf" srcId="{624DBAEB-3020-4065-A454-EE0D39E5853C}" destId="{23A9F817-F526-41AE-AC5B-4C5FD1A6252F}" srcOrd="0" destOrd="0" presId="urn:microsoft.com/office/officeart/2005/8/layout/hierarchy1"/>
    <dgm:cxn modelId="{5D12CC1F-A6D3-4496-9119-A75FD934E1E0}" type="presParOf" srcId="{624DBAEB-3020-4065-A454-EE0D39E5853C}" destId="{DC09B629-0C4A-4E90-954E-6B8E0133FAF9}" srcOrd="1" destOrd="0" presId="urn:microsoft.com/office/officeart/2005/8/layout/hierarchy1"/>
    <dgm:cxn modelId="{64A228D3-8CEF-4651-8AF5-CAF179A6C35F}" type="presParOf" srcId="{18B73AA0-0955-4DF8-BCBD-FF4ED539CED6}" destId="{A833D7C2-D8B4-4342-8C5A-72650264EF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FF9651-26FB-4623-B174-76DA36761B9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03EF09E1-B04F-49A2-BF4D-BB09698CC4DC}">
      <dgm:prSet phldrT="[Testo]"/>
      <dgm:spPr/>
      <dgm:t>
        <a:bodyPr/>
        <a:lstStyle/>
        <a:p>
          <a:r>
            <a:rPr lang="it-IT" dirty="0"/>
            <a:t>Apprendimento per appropriazione</a:t>
          </a:r>
        </a:p>
      </dgm:t>
    </dgm:pt>
    <dgm:pt modelId="{2765DB09-C882-4637-AC79-016570BBA1B2}" type="parTrans" cxnId="{9DEB888D-7473-46B1-8064-712F951BBBCB}">
      <dgm:prSet/>
      <dgm:spPr/>
      <dgm:t>
        <a:bodyPr/>
        <a:lstStyle/>
        <a:p>
          <a:endParaRPr lang="it-IT"/>
        </a:p>
      </dgm:t>
    </dgm:pt>
    <dgm:pt modelId="{121E2709-181B-48EA-BFF3-EAA9E88C484D}" type="sibTrans" cxnId="{9DEB888D-7473-46B1-8064-712F951BBBCB}">
      <dgm:prSet/>
      <dgm:spPr/>
      <dgm:t>
        <a:bodyPr/>
        <a:lstStyle/>
        <a:p>
          <a:endParaRPr lang="it-IT"/>
        </a:p>
      </dgm:t>
    </dgm:pt>
    <dgm:pt modelId="{4BA1B13C-E16E-4B92-AEE0-7280A5EDD0AA}">
      <dgm:prSet phldrT="[Testo]"/>
      <dgm:spPr/>
      <dgm:t>
        <a:bodyPr/>
        <a:lstStyle/>
        <a:p>
          <a:r>
            <a:rPr lang="it-IT" dirty="0"/>
            <a:t>Apprendimento per indagine</a:t>
          </a:r>
        </a:p>
      </dgm:t>
    </dgm:pt>
    <dgm:pt modelId="{2D3A1258-C443-4D8D-BEFE-CD32ABCB1CF3}" type="parTrans" cxnId="{DCB6FF44-A272-442F-908C-9CB0C5E47892}">
      <dgm:prSet/>
      <dgm:spPr/>
      <dgm:t>
        <a:bodyPr/>
        <a:lstStyle/>
        <a:p>
          <a:endParaRPr lang="it-IT"/>
        </a:p>
      </dgm:t>
    </dgm:pt>
    <dgm:pt modelId="{77B42329-279B-4258-BB49-25B9E5EF10D2}" type="sibTrans" cxnId="{DCB6FF44-A272-442F-908C-9CB0C5E47892}">
      <dgm:prSet/>
      <dgm:spPr/>
      <dgm:t>
        <a:bodyPr/>
        <a:lstStyle/>
        <a:p>
          <a:endParaRPr lang="it-IT"/>
        </a:p>
      </dgm:t>
    </dgm:pt>
    <dgm:pt modelId="{694ECE92-3F19-4427-93ED-4D11D9DF939B}">
      <dgm:prSet phldrT="[Testo]"/>
      <dgm:spPr/>
      <dgm:t>
        <a:bodyPr/>
        <a:lstStyle/>
        <a:p>
          <a:r>
            <a:rPr lang="it-IT" dirty="0"/>
            <a:t>Apprendimento per discussione</a:t>
          </a:r>
        </a:p>
      </dgm:t>
    </dgm:pt>
    <dgm:pt modelId="{CF06C350-F449-4E85-B143-D2C2162F74FA}" type="parTrans" cxnId="{1CE17425-5354-4951-9A0D-B27D5745D56E}">
      <dgm:prSet/>
      <dgm:spPr/>
      <dgm:t>
        <a:bodyPr/>
        <a:lstStyle/>
        <a:p>
          <a:endParaRPr lang="it-IT"/>
        </a:p>
      </dgm:t>
    </dgm:pt>
    <dgm:pt modelId="{2F2C9CEF-88FA-44CD-A4B6-AEA9B662E7F8}" type="sibTrans" cxnId="{1CE17425-5354-4951-9A0D-B27D5745D56E}">
      <dgm:prSet/>
      <dgm:spPr/>
      <dgm:t>
        <a:bodyPr/>
        <a:lstStyle/>
        <a:p>
          <a:endParaRPr lang="it-IT"/>
        </a:p>
      </dgm:t>
    </dgm:pt>
    <dgm:pt modelId="{E48B9EA8-DB0E-4A9C-A3A8-A7CFC90BBD46}">
      <dgm:prSet phldrT="[Testo]"/>
      <dgm:spPr/>
      <dgm:t>
        <a:bodyPr/>
        <a:lstStyle/>
        <a:p>
          <a:r>
            <a:rPr lang="it-IT" dirty="0"/>
            <a:t>Apprendimento per pratica</a:t>
          </a:r>
        </a:p>
      </dgm:t>
    </dgm:pt>
    <dgm:pt modelId="{175B7983-A2DD-4C13-A063-7DEA10DC4122}" type="parTrans" cxnId="{44E4CE92-2C08-455D-B1EA-187BC986F231}">
      <dgm:prSet/>
      <dgm:spPr/>
      <dgm:t>
        <a:bodyPr/>
        <a:lstStyle/>
        <a:p>
          <a:endParaRPr lang="it-IT"/>
        </a:p>
      </dgm:t>
    </dgm:pt>
    <dgm:pt modelId="{BEE563DC-D47F-436F-B89A-6835F305D150}" type="sibTrans" cxnId="{44E4CE92-2C08-455D-B1EA-187BC986F231}">
      <dgm:prSet/>
      <dgm:spPr/>
      <dgm:t>
        <a:bodyPr/>
        <a:lstStyle/>
        <a:p>
          <a:endParaRPr lang="it-IT"/>
        </a:p>
      </dgm:t>
    </dgm:pt>
    <dgm:pt modelId="{6899D230-282F-4596-98F4-BFB16DF8DD21}">
      <dgm:prSet phldrT="[Testo]"/>
      <dgm:spPr/>
      <dgm:t>
        <a:bodyPr/>
        <a:lstStyle/>
        <a:p>
          <a:r>
            <a:rPr lang="it-IT" dirty="0"/>
            <a:t>Apprendimento per collaborazione</a:t>
          </a:r>
        </a:p>
      </dgm:t>
    </dgm:pt>
    <dgm:pt modelId="{2372EAF8-AA3C-4641-A649-F09215EC9DCA}" type="parTrans" cxnId="{05FD00CF-E544-423A-BA26-B90B3BAC9CA0}">
      <dgm:prSet/>
      <dgm:spPr/>
      <dgm:t>
        <a:bodyPr/>
        <a:lstStyle/>
        <a:p>
          <a:endParaRPr lang="it-IT"/>
        </a:p>
      </dgm:t>
    </dgm:pt>
    <dgm:pt modelId="{879C1FC6-68AA-49B2-8D21-01728F3287E8}" type="sibTrans" cxnId="{05FD00CF-E544-423A-BA26-B90B3BAC9CA0}">
      <dgm:prSet/>
      <dgm:spPr/>
      <dgm:t>
        <a:bodyPr/>
        <a:lstStyle/>
        <a:p>
          <a:endParaRPr lang="it-IT"/>
        </a:p>
      </dgm:t>
    </dgm:pt>
    <dgm:pt modelId="{17289FE8-93CE-48C6-8B2D-89AA84A53A71}" type="pres">
      <dgm:prSet presAssocID="{C4FF9651-26FB-4623-B174-76DA36761B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46041E6-6CE3-4E42-A514-AD5EAF86AC0B}" type="pres">
      <dgm:prSet presAssocID="{03EF09E1-B04F-49A2-BF4D-BB09698CC4D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DFCACB-9090-4FB6-BFA7-1DD0EB5050AE}" type="pres">
      <dgm:prSet presAssocID="{121E2709-181B-48EA-BFF3-EAA9E88C484D}" presName="sibTrans" presStyleCnt="0"/>
      <dgm:spPr/>
    </dgm:pt>
    <dgm:pt modelId="{C8C9AB9F-5235-479B-9716-D39D16226579}" type="pres">
      <dgm:prSet presAssocID="{4BA1B13C-E16E-4B92-AEE0-7280A5EDD0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0FC20D-437A-4B40-8F0F-A163E0A03403}" type="pres">
      <dgm:prSet presAssocID="{77B42329-279B-4258-BB49-25B9E5EF10D2}" presName="sibTrans" presStyleCnt="0"/>
      <dgm:spPr/>
    </dgm:pt>
    <dgm:pt modelId="{09A05410-F9C0-46E0-86AF-CD2CCB64EC70}" type="pres">
      <dgm:prSet presAssocID="{694ECE92-3F19-4427-93ED-4D11D9DF939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0C06AC-3645-44CD-8FBE-6E8253D54C59}" type="pres">
      <dgm:prSet presAssocID="{2F2C9CEF-88FA-44CD-A4B6-AEA9B662E7F8}" presName="sibTrans" presStyleCnt="0"/>
      <dgm:spPr/>
    </dgm:pt>
    <dgm:pt modelId="{A1A4803C-CF45-4E63-BA77-2454946CAF22}" type="pres">
      <dgm:prSet presAssocID="{E48B9EA8-DB0E-4A9C-A3A8-A7CFC90BBD4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BA238E-EC30-4C94-8D0E-EDE14703CBA5}" type="pres">
      <dgm:prSet presAssocID="{BEE563DC-D47F-436F-B89A-6835F305D150}" presName="sibTrans" presStyleCnt="0"/>
      <dgm:spPr/>
    </dgm:pt>
    <dgm:pt modelId="{897E0ED6-AB1A-45E2-82D4-B33FAC5AE95F}" type="pres">
      <dgm:prSet presAssocID="{6899D230-282F-4596-98F4-BFB16DF8DD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1E3DC61-17E1-4838-8C2A-0725FC71465F}" type="presOf" srcId="{C4FF9651-26FB-4623-B174-76DA36761B9B}" destId="{17289FE8-93CE-48C6-8B2D-89AA84A53A71}" srcOrd="0" destOrd="0" presId="urn:microsoft.com/office/officeart/2005/8/layout/default"/>
    <dgm:cxn modelId="{2A5156BF-A109-407A-AF75-FE91D8D48356}" type="presOf" srcId="{6899D230-282F-4596-98F4-BFB16DF8DD21}" destId="{897E0ED6-AB1A-45E2-82D4-B33FAC5AE95F}" srcOrd="0" destOrd="0" presId="urn:microsoft.com/office/officeart/2005/8/layout/default"/>
    <dgm:cxn modelId="{8151C5CE-8CC8-4ED1-B116-ED39CC37436B}" type="presOf" srcId="{4BA1B13C-E16E-4B92-AEE0-7280A5EDD0AA}" destId="{C8C9AB9F-5235-479B-9716-D39D16226579}" srcOrd="0" destOrd="0" presId="urn:microsoft.com/office/officeart/2005/8/layout/default"/>
    <dgm:cxn modelId="{1CE17425-5354-4951-9A0D-B27D5745D56E}" srcId="{C4FF9651-26FB-4623-B174-76DA36761B9B}" destId="{694ECE92-3F19-4427-93ED-4D11D9DF939B}" srcOrd="2" destOrd="0" parTransId="{CF06C350-F449-4E85-B143-D2C2162F74FA}" sibTransId="{2F2C9CEF-88FA-44CD-A4B6-AEA9B662E7F8}"/>
    <dgm:cxn modelId="{44E4CE92-2C08-455D-B1EA-187BC986F231}" srcId="{C4FF9651-26FB-4623-B174-76DA36761B9B}" destId="{E48B9EA8-DB0E-4A9C-A3A8-A7CFC90BBD46}" srcOrd="3" destOrd="0" parTransId="{175B7983-A2DD-4C13-A063-7DEA10DC4122}" sibTransId="{BEE563DC-D47F-436F-B89A-6835F305D150}"/>
    <dgm:cxn modelId="{05FD00CF-E544-423A-BA26-B90B3BAC9CA0}" srcId="{C4FF9651-26FB-4623-B174-76DA36761B9B}" destId="{6899D230-282F-4596-98F4-BFB16DF8DD21}" srcOrd="4" destOrd="0" parTransId="{2372EAF8-AA3C-4641-A649-F09215EC9DCA}" sibTransId="{879C1FC6-68AA-49B2-8D21-01728F3287E8}"/>
    <dgm:cxn modelId="{67F28D74-16D5-4DA9-8311-9507EF510214}" type="presOf" srcId="{694ECE92-3F19-4427-93ED-4D11D9DF939B}" destId="{09A05410-F9C0-46E0-86AF-CD2CCB64EC70}" srcOrd="0" destOrd="0" presId="urn:microsoft.com/office/officeart/2005/8/layout/default"/>
    <dgm:cxn modelId="{089B5BA5-EE56-4128-81FE-EFEACFBA79DD}" type="presOf" srcId="{E48B9EA8-DB0E-4A9C-A3A8-A7CFC90BBD46}" destId="{A1A4803C-CF45-4E63-BA77-2454946CAF22}" srcOrd="0" destOrd="0" presId="urn:microsoft.com/office/officeart/2005/8/layout/default"/>
    <dgm:cxn modelId="{9DEB888D-7473-46B1-8064-712F951BBBCB}" srcId="{C4FF9651-26FB-4623-B174-76DA36761B9B}" destId="{03EF09E1-B04F-49A2-BF4D-BB09698CC4DC}" srcOrd="0" destOrd="0" parTransId="{2765DB09-C882-4637-AC79-016570BBA1B2}" sibTransId="{121E2709-181B-48EA-BFF3-EAA9E88C484D}"/>
    <dgm:cxn modelId="{DCB6FF44-A272-442F-908C-9CB0C5E47892}" srcId="{C4FF9651-26FB-4623-B174-76DA36761B9B}" destId="{4BA1B13C-E16E-4B92-AEE0-7280A5EDD0AA}" srcOrd="1" destOrd="0" parTransId="{2D3A1258-C443-4D8D-BEFE-CD32ABCB1CF3}" sibTransId="{77B42329-279B-4258-BB49-25B9E5EF10D2}"/>
    <dgm:cxn modelId="{5ED9759A-F2B6-46C3-85FE-4529862BC97C}" type="presOf" srcId="{03EF09E1-B04F-49A2-BF4D-BB09698CC4DC}" destId="{746041E6-6CE3-4E42-A514-AD5EAF86AC0B}" srcOrd="0" destOrd="0" presId="urn:microsoft.com/office/officeart/2005/8/layout/default"/>
    <dgm:cxn modelId="{CFD6DEB6-A7A8-4A99-912B-E8F76BAC731C}" type="presParOf" srcId="{17289FE8-93CE-48C6-8B2D-89AA84A53A71}" destId="{746041E6-6CE3-4E42-A514-AD5EAF86AC0B}" srcOrd="0" destOrd="0" presId="urn:microsoft.com/office/officeart/2005/8/layout/default"/>
    <dgm:cxn modelId="{F3498846-9095-4DA6-A63F-3A2D937671CE}" type="presParOf" srcId="{17289FE8-93CE-48C6-8B2D-89AA84A53A71}" destId="{EADFCACB-9090-4FB6-BFA7-1DD0EB5050AE}" srcOrd="1" destOrd="0" presId="urn:microsoft.com/office/officeart/2005/8/layout/default"/>
    <dgm:cxn modelId="{A966C4ED-083B-4A97-A317-C1AD7D47290F}" type="presParOf" srcId="{17289FE8-93CE-48C6-8B2D-89AA84A53A71}" destId="{C8C9AB9F-5235-479B-9716-D39D16226579}" srcOrd="2" destOrd="0" presId="urn:microsoft.com/office/officeart/2005/8/layout/default"/>
    <dgm:cxn modelId="{4182EB79-0FE5-45E8-BA2C-C39DFF59E528}" type="presParOf" srcId="{17289FE8-93CE-48C6-8B2D-89AA84A53A71}" destId="{FB0FC20D-437A-4B40-8F0F-A163E0A03403}" srcOrd="3" destOrd="0" presId="urn:microsoft.com/office/officeart/2005/8/layout/default"/>
    <dgm:cxn modelId="{9BF4E3AC-8622-424A-AC49-CF95132D3B96}" type="presParOf" srcId="{17289FE8-93CE-48C6-8B2D-89AA84A53A71}" destId="{09A05410-F9C0-46E0-86AF-CD2CCB64EC70}" srcOrd="4" destOrd="0" presId="urn:microsoft.com/office/officeart/2005/8/layout/default"/>
    <dgm:cxn modelId="{D6EB2DCC-2619-4470-A225-98D435BBC06B}" type="presParOf" srcId="{17289FE8-93CE-48C6-8B2D-89AA84A53A71}" destId="{140C06AC-3645-44CD-8FBE-6E8253D54C59}" srcOrd="5" destOrd="0" presId="urn:microsoft.com/office/officeart/2005/8/layout/default"/>
    <dgm:cxn modelId="{BAA09948-CBF1-41AB-AD5C-19441AD71D33}" type="presParOf" srcId="{17289FE8-93CE-48C6-8B2D-89AA84A53A71}" destId="{A1A4803C-CF45-4E63-BA77-2454946CAF22}" srcOrd="6" destOrd="0" presId="urn:microsoft.com/office/officeart/2005/8/layout/default"/>
    <dgm:cxn modelId="{AC0CABA9-42A1-4F84-956F-9E106E6C636C}" type="presParOf" srcId="{17289FE8-93CE-48C6-8B2D-89AA84A53A71}" destId="{06BA238E-EC30-4C94-8D0E-EDE14703CBA5}" srcOrd="7" destOrd="0" presId="urn:microsoft.com/office/officeart/2005/8/layout/default"/>
    <dgm:cxn modelId="{AA5466C1-B83D-45CE-A088-4FE1664AF24F}" type="presParOf" srcId="{17289FE8-93CE-48C6-8B2D-89AA84A53A71}" destId="{897E0ED6-AB1A-45E2-82D4-B33FAC5AE9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EE8105-DFA8-4EE3-9A51-35C1EC129B8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DA61590-D457-46FA-B3D1-AD71E5087E29}">
      <dgm:prSet phldrT="[Testo]"/>
      <dgm:spPr/>
      <dgm:t>
        <a:bodyPr/>
        <a:lstStyle/>
        <a:p>
          <a:r>
            <a:rPr lang="it-IT" dirty="0"/>
            <a:t>Come lo inserisco nella didattica?</a:t>
          </a:r>
        </a:p>
      </dgm:t>
    </dgm:pt>
    <dgm:pt modelId="{C7B75E5B-F651-4562-91E1-D68D8AA5F961}" type="parTrans" cxnId="{7C428B79-9FE4-420C-A50C-4F7FA9BE96DA}">
      <dgm:prSet/>
      <dgm:spPr/>
      <dgm:t>
        <a:bodyPr/>
        <a:lstStyle/>
        <a:p>
          <a:endParaRPr lang="it-IT"/>
        </a:p>
      </dgm:t>
    </dgm:pt>
    <dgm:pt modelId="{B9746126-A26C-4C1D-B1BB-7486CB73B54C}" type="sibTrans" cxnId="{7C428B79-9FE4-420C-A50C-4F7FA9BE96DA}">
      <dgm:prSet/>
      <dgm:spPr/>
      <dgm:t>
        <a:bodyPr/>
        <a:lstStyle/>
        <a:p>
          <a:endParaRPr lang="it-IT"/>
        </a:p>
      </dgm:t>
    </dgm:pt>
    <dgm:pt modelId="{B7C16AF0-C5B6-4754-8374-D135C5F91126}">
      <dgm:prSet phldrT="[Testo]"/>
      <dgm:spPr/>
      <dgm:t>
        <a:bodyPr/>
        <a:lstStyle/>
        <a:p>
          <a:r>
            <a:rPr lang="it-IT" dirty="0"/>
            <a:t>Metodologia</a:t>
          </a:r>
        </a:p>
      </dgm:t>
    </dgm:pt>
    <dgm:pt modelId="{A03C73D7-A7F4-4059-AAA8-DD562F66F427}" type="parTrans" cxnId="{B2DFF168-C1B8-48EC-BB4E-5EA03FDB0726}">
      <dgm:prSet/>
      <dgm:spPr/>
      <dgm:t>
        <a:bodyPr/>
        <a:lstStyle/>
        <a:p>
          <a:endParaRPr lang="it-IT"/>
        </a:p>
      </dgm:t>
    </dgm:pt>
    <dgm:pt modelId="{B1B3A05C-4360-443C-9B6D-764E033310FF}" type="sibTrans" cxnId="{B2DFF168-C1B8-48EC-BB4E-5EA03FDB0726}">
      <dgm:prSet/>
      <dgm:spPr/>
      <dgm:t>
        <a:bodyPr/>
        <a:lstStyle/>
        <a:p>
          <a:endParaRPr lang="it-IT"/>
        </a:p>
      </dgm:t>
    </dgm:pt>
    <dgm:pt modelId="{5B7097C7-E303-4079-B655-6FDE87673A20}">
      <dgm:prSet phldrT="[Testo]"/>
      <dgm:spPr/>
      <dgm:t>
        <a:bodyPr/>
        <a:lstStyle/>
        <a:p>
          <a:r>
            <a:rPr lang="it-IT" dirty="0"/>
            <a:t>Con quale obiettivo?</a:t>
          </a:r>
        </a:p>
      </dgm:t>
    </dgm:pt>
    <dgm:pt modelId="{1A29A441-D102-4F8B-8762-C5768B186AC1}" type="parTrans" cxnId="{B14232F8-6F4C-4266-81E1-7E3B268BFE53}">
      <dgm:prSet/>
      <dgm:spPr/>
      <dgm:t>
        <a:bodyPr/>
        <a:lstStyle/>
        <a:p>
          <a:endParaRPr lang="it-IT"/>
        </a:p>
      </dgm:t>
    </dgm:pt>
    <dgm:pt modelId="{53F90A69-EDA6-4B12-B876-5E2C98F47051}" type="sibTrans" cxnId="{B14232F8-6F4C-4266-81E1-7E3B268BFE53}">
      <dgm:prSet/>
      <dgm:spPr/>
      <dgm:t>
        <a:bodyPr/>
        <a:lstStyle/>
        <a:p>
          <a:endParaRPr lang="it-IT"/>
        </a:p>
      </dgm:t>
    </dgm:pt>
    <dgm:pt modelId="{1D685D12-4E68-4AA2-AFFD-8351BF2A4B00}">
      <dgm:prSet phldrT="[Testo]"/>
      <dgm:spPr/>
      <dgm:t>
        <a:bodyPr/>
        <a:lstStyle/>
        <a:p>
          <a:r>
            <a:rPr lang="it-IT" dirty="0"/>
            <a:t>Efficacia dell’apprendimento</a:t>
          </a:r>
        </a:p>
      </dgm:t>
    </dgm:pt>
    <dgm:pt modelId="{1CAFEFFC-F6CC-4135-9866-D35C6FA226EA}" type="parTrans" cxnId="{670384AB-D50D-4EC6-8908-AEB1B10D9C11}">
      <dgm:prSet/>
      <dgm:spPr/>
      <dgm:t>
        <a:bodyPr/>
        <a:lstStyle/>
        <a:p>
          <a:endParaRPr lang="it-IT"/>
        </a:p>
      </dgm:t>
    </dgm:pt>
    <dgm:pt modelId="{06D1975B-B838-4068-9BEA-18216ECF51B7}" type="sibTrans" cxnId="{670384AB-D50D-4EC6-8908-AEB1B10D9C11}">
      <dgm:prSet/>
      <dgm:spPr/>
      <dgm:t>
        <a:bodyPr/>
        <a:lstStyle/>
        <a:p>
          <a:endParaRPr lang="it-IT"/>
        </a:p>
      </dgm:t>
    </dgm:pt>
    <dgm:pt modelId="{B6256C18-C906-475F-BE76-8A8311AA9AF9}">
      <dgm:prSet phldrT="[Testo]"/>
      <dgm:spPr/>
      <dgm:t>
        <a:bodyPr/>
        <a:lstStyle/>
        <a:p>
          <a:r>
            <a:rPr lang="it-IT" dirty="0"/>
            <a:t>Integrazione sociale</a:t>
          </a:r>
        </a:p>
      </dgm:t>
    </dgm:pt>
    <dgm:pt modelId="{1EBF50A2-8D94-403F-B937-1E28006DB30C}" type="parTrans" cxnId="{F1F5134B-DCCE-4221-9314-D0D3F834AF3A}">
      <dgm:prSet/>
      <dgm:spPr/>
      <dgm:t>
        <a:bodyPr/>
        <a:lstStyle/>
        <a:p>
          <a:endParaRPr lang="it-IT"/>
        </a:p>
      </dgm:t>
    </dgm:pt>
    <dgm:pt modelId="{CF7BC759-305B-48C5-A58B-EBB09054DB26}" type="sibTrans" cxnId="{F1F5134B-DCCE-4221-9314-D0D3F834AF3A}">
      <dgm:prSet/>
      <dgm:spPr/>
      <dgm:t>
        <a:bodyPr/>
        <a:lstStyle/>
        <a:p>
          <a:endParaRPr lang="it-IT"/>
        </a:p>
      </dgm:t>
    </dgm:pt>
    <dgm:pt modelId="{20578B9C-95B8-4363-9475-6101F0B9173E}">
      <dgm:prSet phldrT="[Testo]"/>
      <dgm:spPr/>
      <dgm:t>
        <a:bodyPr/>
        <a:lstStyle/>
        <a:p>
          <a:r>
            <a:rPr lang="it-IT" dirty="0"/>
            <a:t>In che modo? </a:t>
          </a:r>
        </a:p>
      </dgm:t>
    </dgm:pt>
    <dgm:pt modelId="{193D00A0-391C-4525-AFE6-D7B319228D0A}" type="parTrans" cxnId="{8DA22CD7-A2C3-4ED0-8C40-C6DBCB0B95DF}">
      <dgm:prSet/>
      <dgm:spPr/>
      <dgm:t>
        <a:bodyPr/>
        <a:lstStyle/>
        <a:p>
          <a:endParaRPr lang="it-IT"/>
        </a:p>
      </dgm:t>
    </dgm:pt>
    <dgm:pt modelId="{48E7E956-5CDE-4F6F-955A-E0E02B8AC805}" type="sibTrans" cxnId="{8DA22CD7-A2C3-4ED0-8C40-C6DBCB0B95DF}">
      <dgm:prSet/>
      <dgm:spPr/>
      <dgm:t>
        <a:bodyPr/>
        <a:lstStyle/>
        <a:p>
          <a:endParaRPr lang="it-IT"/>
        </a:p>
      </dgm:t>
    </dgm:pt>
    <dgm:pt modelId="{A91858C2-63AF-450C-9F53-CD21357E32FC}">
      <dgm:prSet phldrT="[Testo]"/>
      <dgm:spPr/>
      <dgm:t>
        <a:bodyPr/>
        <a:lstStyle/>
        <a:p>
          <a:r>
            <a:rPr lang="it-IT" dirty="0"/>
            <a:t>Principio educativo</a:t>
          </a:r>
        </a:p>
      </dgm:t>
    </dgm:pt>
    <dgm:pt modelId="{2F0C077B-489E-492B-BFA8-222FCEDEC9A6}" type="parTrans" cxnId="{E69101F4-DCC6-45DC-8B87-2E8C1453CE4C}">
      <dgm:prSet/>
      <dgm:spPr/>
      <dgm:t>
        <a:bodyPr/>
        <a:lstStyle/>
        <a:p>
          <a:endParaRPr lang="it-IT"/>
        </a:p>
      </dgm:t>
    </dgm:pt>
    <dgm:pt modelId="{9C65148E-3FC7-479B-BA18-E2CC26B60D35}" type="sibTrans" cxnId="{E69101F4-DCC6-45DC-8B87-2E8C1453CE4C}">
      <dgm:prSet/>
      <dgm:spPr/>
      <dgm:t>
        <a:bodyPr/>
        <a:lstStyle/>
        <a:p>
          <a:endParaRPr lang="it-IT"/>
        </a:p>
      </dgm:t>
    </dgm:pt>
    <dgm:pt modelId="{8670DB20-1B1A-4465-8456-E5740CF3FE6D}">
      <dgm:prSet phldrT="[Testo]"/>
      <dgm:spPr/>
      <dgm:t>
        <a:bodyPr/>
        <a:lstStyle/>
        <a:p>
          <a:r>
            <a:rPr lang="it-IT" dirty="0"/>
            <a:t>Principio funzionale</a:t>
          </a:r>
        </a:p>
      </dgm:t>
    </dgm:pt>
    <dgm:pt modelId="{C273B5A5-E21F-417B-A8D0-74A2A0004456}" type="parTrans" cxnId="{628305BE-678E-4A22-80ED-D779F9A4C6DA}">
      <dgm:prSet/>
      <dgm:spPr/>
      <dgm:t>
        <a:bodyPr/>
        <a:lstStyle/>
        <a:p>
          <a:endParaRPr lang="it-IT"/>
        </a:p>
      </dgm:t>
    </dgm:pt>
    <dgm:pt modelId="{F9089084-D973-44CD-A3E7-1ACC740E1883}" type="sibTrans" cxnId="{628305BE-678E-4A22-80ED-D779F9A4C6DA}">
      <dgm:prSet/>
      <dgm:spPr/>
      <dgm:t>
        <a:bodyPr/>
        <a:lstStyle/>
        <a:p>
          <a:endParaRPr lang="it-IT"/>
        </a:p>
      </dgm:t>
    </dgm:pt>
    <dgm:pt modelId="{8EE6CAD3-174B-4771-A509-B24BAA8AE35A}">
      <dgm:prSet/>
      <dgm:spPr/>
      <dgm:t>
        <a:bodyPr/>
        <a:lstStyle/>
        <a:p>
          <a:r>
            <a:rPr lang="it-IT"/>
            <a:t>Strategia </a:t>
          </a:r>
          <a:endParaRPr lang="it-IT" dirty="0"/>
        </a:p>
      </dgm:t>
    </dgm:pt>
    <dgm:pt modelId="{9EA04A07-1ABE-43A2-AB69-BBD784819036}" type="parTrans" cxnId="{CF36DEE6-3074-494E-9A3B-F11D39F85A65}">
      <dgm:prSet/>
      <dgm:spPr/>
      <dgm:t>
        <a:bodyPr/>
        <a:lstStyle/>
        <a:p>
          <a:endParaRPr lang="it-IT"/>
        </a:p>
      </dgm:t>
    </dgm:pt>
    <dgm:pt modelId="{AC4FF49A-E2B7-4688-BD1D-B8FF76C62596}" type="sibTrans" cxnId="{CF36DEE6-3074-494E-9A3B-F11D39F85A65}">
      <dgm:prSet/>
      <dgm:spPr/>
      <dgm:t>
        <a:bodyPr/>
        <a:lstStyle/>
        <a:p>
          <a:endParaRPr lang="it-IT"/>
        </a:p>
      </dgm:t>
    </dgm:pt>
    <dgm:pt modelId="{CC9725DD-5279-40C8-AD42-0FDE9C2E4F0F}">
      <dgm:prSet/>
      <dgm:spPr/>
      <dgm:t>
        <a:bodyPr/>
        <a:lstStyle/>
        <a:p>
          <a:r>
            <a:rPr lang="it-IT"/>
            <a:t>Procedura</a:t>
          </a:r>
          <a:endParaRPr lang="it-IT" dirty="0"/>
        </a:p>
      </dgm:t>
    </dgm:pt>
    <dgm:pt modelId="{1864218E-3145-4F81-8685-F8D0D034027F}" type="parTrans" cxnId="{E71D9FD0-6B60-4BAD-B38C-F67FCD061A4A}">
      <dgm:prSet/>
      <dgm:spPr/>
      <dgm:t>
        <a:bodyPr/>
        <a:lstStyle/>
        <a:p>
          <a:endParaRPr lang="it-IT"/>
        </a:p>
      </dgm:t>
    </dgm:pt>
    <dgm:pt modelId="{13D095C1-79E8-4295-BE8F-4E6E50BAE47B}" type="sibTrans" cxnId="{E71D9FD0-6B60-4BAD-B38C-F67FCD061A4A}">
      <dgm:prSet/>
      <dgm:spPr/>
      <dgm:t>
        <a:bodyPr/>
        <a:lstStyle/>
        <a:p>
          <a:endParaRPr lang="it-IT"/>
        </a:p>
      </dgm:t>
    </dgm:pt>
    <dgm:pt modelId="{AA3A46C7-D128-496E-8D42-8F8110908FB3}">
      <dgm:prSet/>
      <dgm:spPr/>
      <dgm:t>
        <a:bodyPr/>
        <a:lstStyle/>
        <a:p>
          <a:r>
            <a:rPr lang="it-IT"/>
            <a:t>Tecnica </a:t>
          </a:r>
          <a:endParaRPr lang="it-IT" dirty="0"/>
        </a:p>
      </dgm:t>
    </dgm:pt>
    <dgm:pt modelId="{FA44FD5F-8BAB-42E1-879B-2F251C160F88}" type="parTrans" cxnId="{D966C403-E54F-4201-AE48-E8FE0BD3F603}">
      <dgm:prSet/>
      <dgm:spPr/>
      <dgm:t>
        <a:bodyPr/>
        <a:lstStyle/>
        <a:p>
          <a:endParaRPr lang="it-IT"/>
        </a:p>
      </dgm:t>
    </dgm:pt>
    <dgm:pt modelId="{486C0AF7-4D72-4378-9FCD-0A0710A6FE1B}" type="sibTrans" cxnId="{D966C403-E54F-4201-AE48-E8FE0BD3F603}">
      <dgm:prSet/>
      <dgm:spPr/>
      <dgm:t>
        <a:bodyPr/>
        <a:lstStyle/>
        <a:p>
          <a:endParaRPr lang="it-IT"/>
        </a:p>
      </dgm:t>
    </dgm:pt>
    <dgm:pt modelId="{9DBA0164-A90E-40A3-B0DE-1A24F93C0ADF}">
      <dgm:prSet/>
      <dgm:spPr/>
      <dgm:t>
        <a:bodyPr/>
        <a:lstStyle/>
        <a:p>
          <a:r>
            <a:rPr lang="it-IT" dirty="0"/>
            <a:t>Sistema </a:t>
          </a:r>
        </a:p>
      </dgm:t>
    </dgm:pt>
    <dgm:pt modelId="{19F099D1-F54D-4ED4-B9B3-BF4EE4AA8BEA}" type="parTrans" cxnId="{5EC587A8-8A60-4D04-9262-9CFC41C44D32}">
      <dgm:prSet/>
      <dgm:spPr/>
      <dgm:t>
        <a:bodyPr/>
        <a:lstStyle/>
        <a:p>
          <a:endParaRPr lang="it-IT"/>
        </a:p>
      </dgm:t>
    </dgm:pt>
    <dgm:pt modelId="{9B439AF2-35FD-4CD6-AEE1-620D1D44269B}" type="sibTrans" cxnId="{5EC587A8-8A60-4D04-9262-9CFC41C44D32}">
      <dgm:prSet/>
      <dgm:spPr/>
      <dgm:t>
        <a:bodyPr/>
        <a:lstStyle/>
        <a:p>
          <a:endParaRPr lang="it-IT"/>
        </a:p>
      </dgm:t>
    </dgm:pt>
    <dgm:pt modelId="{DBF7229B-3274-4B77-ADCE-B0B20B050F11}" type="pres">
      <dgm:prSet presAssocID="{2DEE8105-DFA8-4EE3-9A51-35C1EC129B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11602BB-91FD-4384-812D-838A5FA91FB3}" type="pres">
      <dgm:prSet presAssocID="{6DA61590-D457-46FA-B3D1-AD71E5087E29}" presName="composite" presStyleCnt="0"/>
      <dgm:spPr/>
    </dgm:pt>
    <dgm:pt modelId="{B4C7499E-ADDB-4F23-95BB-F174EABFD328}" type="pres">
      <dgm:prSet presAssocID="{6DA61590-D457-46FA-B3D1-AD71E5087E2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5F67F9-6D30-4AEA-AAA8-A5DD46ECA210}" type="pres">
      <dgm:prSet presAssocID="{6DA61590-D457-46FA-B3D1-AD71E5087E2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96D1E3-C297-4303-896D-6E95483CFB53}" type="pres">
      <dgm:prSet presAssocID="{B9746126-A26C-4C1D-B1BB-7486CB73B54C}" presName="space" presStyleCnt="0"/>
      <dgm:spPr/>
    </dgm:pt>
    <dgm:pt modelId="{778FA56E-BCA9-4699-9FE0-0487FB9C7732}" type="pres">
      <dgm:prSet presAssocID="{5B7097C7-E303-4079-B655-6FDE87673A20}" presName="composite" presStyleCnt="0"/>
      <dgm:spPr/>
    </dgm:pt>
    <dgm:pt modelId="{603E59A1-5F8B-4EC6-A0F8-F76094BA3EB8}" type="pres">
      <dgm:prSet presAssocID="{5B7097C7-E303-4079-B655-6FDE87673A2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D1220E-7528-47EE-A8E5-8434551612BD}" type="pres">
      <dgm:prSet presAssocID="{5B7097C7-E303-4079-B655-6FDE87673A2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74204D-B2A1-4C30-85DD-3B04265E665C}" type="pres">
      <dgm:prSet presAssocID="{53F90A69-EDA6-4B12-B876-5E2C98F47051}" presName="space" presStyleCnt="0"/>
      <dgm:spPr/>
    </dgm:pt>
    <dgm:pt modelId="{72CE4065-63C7-4F54-ADEA-7A09BB0AE049}" type="pres">
      <dgm:prSet presAssocID="{20578B9C-95B8-4363-9475-6101F0B9173E}" presName="composite" presStyleCnt="0"/>
      <dgm:spPr/>
    </dgm:pt>
    <dgm:pt modelId="{8078CD32-CBF9-462C-86EA-E6427F1C4FBD}" type="pres">
      <dgm:prSet presAssocID="{20578B9C-95B8-4363-9475-6101F0B9173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B52A61-0767-45A2-960C-F3A07B0D6A36}" type="pres">
      <dgm:prSet presAssocID="{20578B9C-95B8-4363-9475-6101F0B9173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966C403-E54F-4201-AE48-E8FE0BD3F603}" srcId="{6DA61590-D457-46FA-B3D1-AD71E5087E29}" destId="{AA3A46C7-D128-496E-8D42-8F8110908FB3}" srcOrd="3" destOrd="0" parTransId="{FA44FD5F-8BAB-42E1-879B-2F251C160F88}" sibTransId="{486C0AF7-4D72-4378-9FCD-0A0710A6FE1B}"/>
    <dgm:cxn modelId="{628305BE-678E-4A22-80ED-D779F9A4C6DA}" srcId="{20578B9C-95B8-4363-9475-6101F0B9173E}" destId="{8670DB20-1B1A-4465-8456-E5740CF3FE6D}" srcOrd="1" destOrd="0" parTransId="{C273B5A5-E21F-417B-A8D0-74A2A0004456}" sibTransId="{F9089084-D973-44CD-A3E7-1ACC740E1883}"/>
    <dgm:cxn modelId="{057F6D0F-9660-475A-BECA-45D174F2789F}" type="presOf" srcId="{B6256C18-C906-475F-BE76-8A8311AA9AF9}" destId="{2DD1220E-7528-47EE-A8E5-8434551612BD}" srcOrd="0" destOrd="1" presId="urn:microsoft.com/office/officeart/2005/8/layout/hList1"/>
    <dgm:cxn modelId="{E71D9FD0-6B60-4BAD-B38C-F67FCD061A4A}" srcId="{6DA61590-D457-46FA-B3D1-AD71E5087E29}" destId="{CC9725DD-5279-40C8-AD42-0FDE9C2E4F0F}" srcOrd="2" destOrd="0" parTransId="{1864218E-3145-4F81-8685-F8D0D034027F}" sibTransId="{13D095C1-79E8-4295-BE8F-4E6E50BAE47B}"/>
    <dgm:cxn modelId="{F6B2C4C2-F2D9-4537-8586-A8A6D26A5B3C}" type="presOf" srcId="{B7C16AF0-C5B6-4754-8374-D135C5F91126}" destId="{505F67F9-6D30-4AEA-AAA8-A5DD46ECA210}" srcOrd="0" destOrd="0" presId="urn:microsoft.com/office/officeart/2005/8/layout/hList1"/>
    <dgm:cxn modelId="{EDA8F7B3-0B25-44E4-B7A8-A3835587859C}" type="presOf" srcId="{6DA61590-D457-46FA-B3D1-AD71E5087E29}" destId="{B4C7499E-ADDB-4F23-95BB-F174EABFD328}" srcOrd="0" destOrd="0" presId="urn:microsoft.com/office/officeart/2005/8/layout/hList1"/>
    <dgm:cxn modelId="{2860895B-63E9-40A5-8249-2BAD29DDF77F}" type="presOf" srcId="{8EE6CAD3-174B-4771-A509-B24BAA8AE35A}" destId="{505F67F9-6D30-4AEA-AAA8-A5DD46ECA210}" srcOrd="0" destOrd="1" presId="urn:microsoft.com/office/officeart/2005/8/layout/hList1"/>
    <dgm:cxn modelId="{E69101F4-DCC6-45DC-8B87-2E8C1453CE4C}" srcId="{20578B9C-95B8-4363-9475-6101F0B9173E}" destId="{A91858C2-63AF-450C-9F53-CD21357E32FC}" srcOrd="0" destOrd="0" parTransId="{2F0C077B-489E-492B-BFA8-222FCEDEC9A6}" sibTransId="{9C65148E-3FC7-479B-BA18-E2CC26B60D35}"/>
    <dgm:cxn modelId="{7C428B79-9FE4-420C-A50C-4F7FA9BE96DA}" srcId="{2DEE8105-DFA8-4EE3-9A51-35C1EC129B81}" destId="{6DA61590-D457-46FA-B3D1-AD71E5087E29}" srcOrd="0" destOrd="0" parTransId="{C7B75E5B-F651-4562-91E1-D68D8AA5F961}" sibTransId="{B9746126-A26C-4C1D-B1BB-7486CB73B54C}"/>
    <dgm:cxn modelId="{5EC587A8-8A60-4D04-9262-9CFC41C44D32}" srcId="{6DA61590-D457-46FA-B3D1-AD71E5087E29}" destId="{9DBA0164-A90E-40A3-B0DE-1A24F93C0ADF}" srcOrd="4" destOrd="0" parTransId="{19F099D1-F54D-4ED4-B9B3-BF4EE4AA8BEA}" sibTransId="{9B439AF2-35FD-4CD6-AEE1-620D1D44269B}"/>
    <dgm:cxn modelId="{CB481849-A4C8-433E-8E77-03259A06EC65}" type="presOf" srcId="{AA3A46C7-D128-496E-8D42-8F8110908FB3}" destId="{505F67F9-6D30-4AEA-AAA8-A5DD46ECA210}" srcOrd="0" destOrd="3" presId="urn:microsoft.com/office/officeart/2005/8/layout/hList1"/>
    <dgm:cxn modelId="{CF36DEE6-3074-494E-9A3B-F11D39F85A65}" srcId="{6DA61590-D457-46FA-B3D1-AD71E5087E29}" destId="{8EE6CAD3-174B-4771-A509-B24BAA8AE35A}" srcOrd="1" destOrd="0" parTransId="{9EA04A07-1ABE-43A2-AB69-BBD784819036}" sibTransId="{AC4FF49A-E2B7-4688-BD1D-B8FF76C62596}"/>
    <dgm:cxn modelId="{07D50A6C-5A79-45DF-B75E-19BBB1B6AE26}" type="presOf" srcId="{20578B9C-95B8-4363-9475-6101F0B9173E}" destId="{8078CD32-CBF9-462C-86EA-E6427F1C4FBD}" srcOrd="0" destOrd="0" presId="urn:microsoft.com/office/officeart/2005/8/layout/hList1"/>
    <dgm:cxn modelId="{299133DA-C563-4C2B-AB82-7CBE19B4EBE9}" type="presOf" srcId="{A91858C2-63AF-450C-9F53-CD21357E32FC}" destId="{4FB52A61-0767-45A2-960C-F3A07B0D6A36}" srcOrd="0" destOrd="0" presId="urn:microsoft.com/office/officeart/2005/8/layout/hList1"/>
    <dgm:cxn modelId="{0189356E-4BA3-4E5A-ACE8-FD109AA155B3}" type="presOf" srcId="{9DBA0164-A90E-40A3-B0DE-1A24F93C0ADF}" destId="{505F67F9-6D30-4AEA-AAA8-A5DD46ECA210}" srcOrd="0" destOrd="4" presId="urn:microsoft.com/office/officeart/2005/8/layout/hList1"/>
    <dgm:cxn modelId="{B14232F8-6F4C-4266-81E1-7E3B268BFE53}" srcId="{2DEE8105-DFA8-4EE3-9A51-35C1EC129B81}" destId="{5B7097C7-E303-4079-B655-6FDE87673A20}" srcOrd="1" destOrd="0" parTransId="{1A29A441-D102-4F8B-8762-C5768B186AC1}" sibTransId="{53F90A69-EDA6-4B12-B876-5E2C98F47051}"/>
    <dgm:cxn modelId="{9B7DE56E-6599-4B86-A851-B6782D4F7B4F}" type="presOf" srcId="{2DEE8105-DFA8-4EE3-9A51-35C1EC129B81}" destId="{DBF7229B-3274-4B77-ADCE-B0B20B050F11}" srcOrd="0" destOrd="0" presId="urn:microsoft.com/office/officeart/2005/8/layout/hList1"/>
    <dgm:cxn modelId="{1FE3D1B1-9680-47C7-8081-7A20BC802219}" type="presOf" srcId="{1D685D12-4E68-4AA2-AFFD-8351BF2A4B00}" destId="{2DD1220E-7528-47EE-A8E5-8434551612BD}" srcOrd="0" destOrd="0" presId="urn:microsoft.com/office/officeart/2005/8/layout/hList1"/>
    <dgm:cxn modelId="{432109C5-554A-4784-BDEA-1040FFEC7954}" type="presOf" srcId="{8670DB20-1B1A-4465-8456-E5740CF3FE6D}" destId="{4FB52A61-0767-45A2-960C-F3A07B0D6A36}" srcOrd="0" destOrd="1" presId="urn:microsoft.com/office/officeart/2005/8/layout/hList1"/>
    <dgm:cxn modelId="{8DA22CD7-A2C3-4ED0-8C40-C6DBCB0B95DF}" srcId="{2DEE8105-DFA8-4EE3-9A51-35C1EC129B81}" destId="{20578B9C-95B8-4363-9475-6101F0B9173E}" srcOrd="2" destOrd="0" parTransId="{193D00A0-391C-4525-AFE6-D7B319228D0A}" sibTransId="{48E7E956-5CDE-4F6F-955A-E0E02B8AC805}"/>
    <dgm:cxn modelId="{F1F5134B-DCCE-4221-9314-D0D3F834AF3A}" srcId="{5B7097C7-E303-4079-B655-6FDE87673A20}" destId="{B6256C18-C906-475F-BE76-8A8311AA9AF9}" srcOrd="1" destOrd="0" parTransId="{1EBF50A2-8D94-403F-B937-1E28006DB30C}" sibTransId="{CF7BC759-305B-48C5-A58B-EBB09054DB26}"/>
    <dgm:cxn modelId="{7F6699DA-6631-44CC-8619-B02BE5084060}" type="presOf" srcId="{5B7097C7-E303-4079-B655-6FDE87673A20}" destId="{603E59A1-5F8B-4EC6-A0F8-F76094BA3EB8}" srcOrd="0" destOrd="0" presId="urn:microsoft.com/office/officeart/2005/8/layout/hList1"/>
    <dgm:cxn modelId="{B2DFF168-C1B8-48EC-BB4E-5EA03FDB0726}" srcId="{6DA61590-D457-46FA-B3D1-AD71E5087E29}" destId="{B7C16AF0-C5B6-4754-8374-D135C5F91126}" srcOrd="0" destOrd="0" parTransId="{A03C73D7-A7F4-4059-AAA8-DD562F66F427}" sibTransId="{B1B3A05C-4360-443C-9B6D-764E033310FF}"/>
    <dgm:cxn modelId="{6A7D94FD-AD19-4A8C-AC0A-5E58FBC0F714}" type="presOf" srcId="{CC9725DD-5279-40C8-AD42-0FDE9C2E4F0F}" destId="{505F67F9-6D30-4AEA-AAA8-A5DD46ECA210}" srcOrd="0" destOrd="2" presId="urn:microsoft.com/office/officeart/2005/8/layout/hList1"/>
    <dgm:cxn modelId="{670384AB-D50D-4EC6-8908-AEB1B10D9C11}" srcId="{5B7097C7-E303-4079-B655-6FDE87673A20}" destId="{1D685D12-4E68-4AA2-AFFD-8351BF2A4B00}" srcOrd="0" destOrd="0" parTransId="{1CAFEFFC-F6CC-4135-9866-D35C6FA226EA}" sibTransId="{06D1975B-B838-4068-9BEA-18216ECF51B7}"/>
    <dgm:cxn modelId="{82570616-F9DF-4999-A4B3-69152A1ACFDD}" type="presParOf" srcId="{DBF7229B-3274-4B77-ADCE-B0B20B050F11}" destId="{711602BB-91FD-4384-812D-838A5FA91FB3}" srcOrd="0" destOrd="0" presId="urn:microsoft.com/office/officeart/2005/8/layout/hList1"/>
    <dgm:cxn modelId="{76869A44-BFAF-401B-8DCF-3C0E51D54E95}" type="presParOf" srcId="{711602BB-91FD-4384-812D-838A5FA91FB3}" destId="{B4C7499E-ADDB-4F23-95BB-F174EABFD328}" srcOrd="0" destOrd="0" presId="urn:microsoft.com/office/officeart/2005/8/layout/hList1"/>
    <dgm:cxn modelId="{2A94633E-E4DD-4697-B2CE-2E3066421787}" type="presParOf" srcId="{711602BB-91FD-4384-812D-838A5FA91FB3}" destId="{505F67F9-6D30-4AEA-AAA8-A5DD46ECA210}" srcOrd="1" destOrd="0" presId="urn:microsoft.com/office/officeart/2005/8/layout/hList1"/>
    <dgm:cxn modelId="{4CAE3D16-D0B1-4C5E-8662-CA3424FD131C}" type="presParOf" srcId="{DBF7229B-3274-4B77-ADCE-B0B20B050F11}" destId="{3696D1E3-C297-4303-896D-6E95483CFB53}" srcOrd="1" destOrd="0" presId="urn:microsoft.com/office/officeart/2005/8/layout/hList1"/>
    <dgm:cxn modelId="{DD34341E-BCFB-427A-BF9B-4D85A9F3ECB3}" type="presParOf" srcId="{DBF7229B-3274-4B77-ADCE-B0B20B050F11}" destId="{778FA56E-BCA9-4699-9FE0-0487FB9C7732}" srcOrd="2" destOrd="0" presId="urn:microsoft.com/office/officeart/2005/8/layout/hList1"/>
    <dgm:cxn modelId="{D0B991AE-7ACE-498A-91F5-854F823014EF}" type="presParOf" srcId="{778FA56E-BCA9-4699-9FE0-0487FB9C7732}" destId="{603E59A1-5F8B-4EC6-A0F8-F76094BA3EB8}" srcOrd="0" destOrd="0" presId="urn:microsoft.com/office/officeart/2005/8/layout/hList1"/>
    <dgm:cxn modelId="{3823D7A1-C048-4EBF-9365-F95606BEEA2F}" type="presParOf" srcId="{778FA56E-BCA9-4699-9FE0-0487FB9C7732}" destId="{2DD1220E-7528-47EE-A8E5-8434551612BD}" srcOrd="1" destOrd="0" presId="urn:microsoft.com/office/officeart/2005/8/layout/hList1"/>
    <dgm:cxn modelId="{061599AC-42A0-4AFB-8F77-B5917124F249}" type="presParOf" srcId="{DBF7229B-3274-4B77-ADCE-B0B20B050F11}" destId="{1874204D-B2A1-4C30-85DD-3B04265E665C}" srcOrd="3" destOrd="0" presId="urn:microsoft.com/office/officeart/2005/8/layout/hList1"/>
    <dgm:cxn modelId="{0555772D-DDB2-4604-8B8E-909DA5A3638D}" type="presParOf" srcId="{DBF7229B-3274-4B77-ADCE-B0B20B050F11}" destId="{72CE4065-63C7-4F54-ADEA-7A09BB0AE049}" srcOrd="4" destOrd="0" presId="urn:microsoft.com/office/officeart/2005/8/layout/hList1"/>
    <dgm:cxn modelId="{BAE14183-7E5B-4BBE-BCA6-9243E1537B79}" type="presParOf" srcId="{72CE4065-63C7-4F54-ADEA-7A09BB0AE049}" destId="{8078CD32-CBF9-462C-86EA-E6427F1C4FBD}" srcOrd="0" destOrd="0" presId="urn:microsoft.com/office/officeart/2005/8/layout/hList1"/>
    <dgm:cxn modelId="{F000C9B3-C738-40A9-B3B4-E1D6A4E05606}" type="presParOf" srcId="{72CE4065-63C7-4F54-ADEA-7A09BB0AE049}" destId="{4FB52A61-0767-45A2-960C-F3A07B0D6A3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0CA9B-19E6-4FA3-B3C2-CCD4D7149B00}">
      <dsp:nvSpPr>
        <dsp:cNvPr id="0" name=""/>
        <dsp:cNvSpPr/>
      </dsp:nvSpPr>
      <dsp:spPr>
        <a:xfrm rot="16200000">
          <a:off x="464396" y="-464396"/>
          <a:ext cx="1799166" cy="272796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/>
            <a:t>Pianificazione del compito</a:t>
          </a:r>
        </a:p>
      </dsp:txBody>
      <dsp:txXfrm rot="5400000">
        <a:off x="-1" y="1"/>
        <a:ext cx="2727960" cy="1349374"/>
      </dsp:txXfrm>
    </dsp:sp>
    <dsp:sp modelId="{6E3F8A27-BBD0-4C11-A571-B54282AF1004}">
      <dsp:nvSpPr>
        <dsp:cNvPr id="0" name=""/>
        <dsp:cNvSpPr/>
      </dsp:nvSpPr>
      <dsp:spPr>
        <a:xfrm>
          <a:off x="2727960" y="0"/>
          <a:ext cx="2727960" cy="1799166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/>
            <a:t>Svolgimento del compito</a:t>
          </a:r>
        </a:p>
      </dsp:txBody>
      <dsp:txXfrm>
        <a:off x="2727960" y="0"/>
        <a:ext cx="2727960" cy="1349374"/>
      </dsp:txXfrm>
    </dsp:sp>
    <dsp:sp modelId="{C6EBECFA-7086-4999-8750-CE32E33CE6FF}">
      <dsp:nvSpPr>
        <dsp:cNvPr id="0" name=""/>
        <dsp:cNvSpPr/>
      </dsp:nvSpPr>
      <dsp:spPr>
        <a:xfrm rot="10800000">
          <a:off x="0" y="1799166"/>
          <a:ext cx="2727960" cy="1799166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/>
            <a:t>Gestione delle relazioni</a:t>
          </a:r>
        </a:p>
      </dsp:txBody>
      <dsp:txXfrm rot="10800000">
        <a:off x="0" y="2248958"/>
        <a:ext cx="2727960" cy="1349374"/>
      </dsp:txXfrm>
    </dsp:sp>
    <dsp:sp modelId="{A85E062C-49DD-4C9D-8AB8-22F68C09CBFF}">
      <dsp:nvSpPr>
        <dsp:cNvPr id="0" name=""/>
        <dsp:cNvSpPr/>
      </dsp:nvSpPr>
      <dsp:spPr>
        <a:xfrm rot="5400000">
          <a:off x="3192356" y="1334769"/>
          <a:ext cx="1799166" cy="272796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/>
            <a:t>Organizzazione</a:t>
          </a:r>
          <a:r>
            <a:rPr lang="it-IT" sz="2200" kern="1200" dirty="0"/>
            <a:t> </a:t>
          </a:r>
        </a:p>
      </dsp:txBody>
      <dsp:txXfrm rot="-5400000">
        <a:off x="2727959" y="2248958"/>
        <a:ext cx="2727960" cy="1349374"/>
      </dsp:txXfrm>
    </dsp:sp>
    <dsp:sp modelId="{26325D85-916E-4374-BB40-4640B89388F9}">
      <dsp:nvSpPr>
        <dsp:cNvPr id="0" name=""/>
        <dsp:cNvSpPr/>
      </dsp:nvSpPr>
      <dsp:spPr>
        <a:xfrm>
          <a:off x="1909572" y="1349374"/>
          <a:ext cx="1636776" cy="899583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Lavoro di gruppo</a:t>
          </a:r>
        </a:p>
      </dsp:txBody>
      <dsp:txXfrm>
        <a:off x="1953486" y="1393288"/>
        <a:ext cx="1548948" cy="811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EFF10-F486-4FFE-84A9-9E3A05050763}">
      <dsp:nvSpPr>
        <dsp:cNvPr id="0" name=""/>
        <dsp:cNvSpPr/>
      </dsp:nvSpPr>
      <dsp:spPr>
        <a:xfrm>
          <a:off x="5833608" y="1940106"/>
          <a:ext cx="2419811" cy="575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394"/>
              </a:lnTo>
              <a:lnTo>
                <a:pt x="2419811" y="392394"/>
              </a:lnTo>
              <a:lnTo>
                <a:pt x="2419811" y="57580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87AF1-0EB5-4FCF-838D-11822E9EEED6}">
      <dsp:nvSpPr>
        <dsp:cNvPr id="0" name=""/>
        <dsp:cNvSpPr/>
      </dsp:nvSpPr>
      <dsp:spPr>
        <a:xfrm>
          <a:off x="5833608" y="3773113"/>
          <a:ext cx="4839622" cy="575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394"/>
              </a:lnTo>
              <a:lnTo>
                <a:pt x="4839622" y="392394"/>
              </a:lnTo>
              <a:lnTo>
                <a:pt x="4839622" y="57580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51328-EA22-4F58-99B3-2F131884FDCC}">
      <dsp:nvSpPr>
        <dsp:cNvPr id="0" name=""/>
        <dsp:cNvSpPr/>
      </dsp:nvSpPr>
      <dsp:spPr>
        <a:xfrm>
          <a:off x="5833608" y="3773113"/>
          <a:ext cx="2419811" cy="575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394"/>
              </a:lnTo>
              <a:lnTo>
                <a:pt x="2419811" y="392394"/>
              </a:lnTo>
              <a:lnTo>
                <a:pt x="2419811" y="57580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B13A5-5FA8-4329-8292-09874564E2E7}">
      <dsp:nvSpPr>
        <dsp:cNvPr id="0" name=""/>
        <dsp:cNvSpPr/>
      </dsp:nvSpPr>
      <dsp:spPr>
        <a:xfrm>
          <a:off x="5787888" y="3773113"/>
          <a:ext cx="91440" cy="5758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580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5C051-9A75-40AE-B79D-7BF4020540BE}">
      <dsp:nvSpPr>
        <dsp:cNvPr id="0" name=""/>
        <dsp:cNvSpPr/>
      </dsp:nvSpPr>
      <dsp:spPr>
        <a:xfrm>
          <a:off x="3413797" y="3773113"/>
          <a:ext cx="2419811" cy="575805"/>
        </a:xfrm>
        <a:custGeom>
          <a:avLst/>
          <a:gdLst/>
          <a:ahLst/>
          <a:cxnLst/>
          <a:rect l="0" t="0" r="0" b="0"/>
          <a:pathLst>
            <a:path>
              <a:moveTo>
                <a:pt x="2419811" y="0"/>
              </a:moveTo>
              <a:lnTo>
                <a:pt x="2419811" y="392394"/>
              </a:lnTo>
              <a:lnTo>
                <a:pt x="0" y="392394"/>
              </a:lnTo>
              <a:lnTo>
                <a:pt x="0" y="57580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CE20B-3A3F-473A-98FD-5729372BFBAC}">
      <dsp:nvSpPr>
        <dsp:cNvPr id="0" name=""/>
        <dsp:cNvSpPr/>
      </dsp:nvSpPr>
      <dsp:spPr>
        <a:xfrm>
          <a:off x="993985" y="3773113"/>
          <a:ext cx="4839622" cy="575805"/>
        </a:xfrm>
        <a:custGeom>
          <a:avLst/>
          <a:gdLst/>
          <a:ahLst/>
          <a:cxnLst/>
          <a:rect l="0" t="0" r="0" b="0"/>
          <a:pathLst>
            <a:path>
              <a:moveTo>
                <a:pt x="4839622" y="0"/>
              </a:moveTo>
              <a:lnTo>
                <a:pt x="4839622" y="392394"/>
              </a:lnTo>
              <a:lnTo>
                <a:pt x="0" y="392394"/>
              </a:lnTo>
              <a:lnTo>
                <a:pt x="0" y="57580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DF508-C713-48FE-A336-FCD2A3DC2702}">
      <dsp:nvSpPr>
        <dsp:cNvPr id="0" name=""/>
        <dsp:cNvSpPr/>
      </dsp:nvSpPr>
      <dsp:spPr>
        <a:xfrm>
          <a:off x="5787888" y="1940106"/>
          <a:ext cx="91440" cy="5758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580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5ECEF-3582-4436-A2C2-3E6E30D15605}">
      <dsp:nvSpPr>
        <dsp:cNvPr id="0" name=""/>
        <dsp:cNvSpPr/>
      </dsp:nvSpPr>
      <dsp:spPr>
        <a:xfrm>
          <a:off x="3413797" y="1940106"/>
          <a:ext cx="2419811" cy="575805"/>
        </a:xfrm>
        <a:custGeom>
          <a:avLst/>
          <a:gdLst/>
          <a:ahLst/>
          <a:cxnLst/>
          <a:rect l="0" t="0" r="0" b="0"/>
          <a:pathLst>
            <a:path>
              <a:moveTo>
                <a:pt x="2419811" y="0"/>
              </a:moveTo>
              <a:lnTo>
                <a:pt x="2419811" y="392394"/>
              </a:lnTo>
              <a:lnTo>
                <a:pt x="0" y="392394"/>
              </a:lnTo>
              <a:lnTo>
                <a:pt x="0" y="57580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E2082-DD52-41C2-A32E-0243A852B55F}">
      <dsp:nvSpPr>
        <dsp:cNvPr id="0" name=""/>
        <dsp:cNvSpPr/>
      </dsp:nvSpPr>
      <dsp:spPr>
        <a:xfrm>
          <a:off x="4843685" y="682904"/>
          <a:ext cx="1979845" cy="12572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76100-5115-43BE-A4B3-2198F7921E45}">
      <dsp:nvSpPr>
        <dsp:cNvPr id="0" name=""/>
        <dsp:cNvSpPr/>
      </dsp:nvSpPr>
      <dsp:spPr>
        <a:xfrm>
          <a:off x="5063668" y="891888"/>
          <a:ext cx="1979845" cy="125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>
              <a:solidFill>
                <a:srgbClr val="FF0000"/>
              </a:solidFill>
            </a:rPr>
            <a:t>Lavoro libero per gruppi</a:t>
          </a:r>
        </a:p>
      </dsp:txBody>
      <dsp:txXfrm>
        <a:off x="5100490" y="928710"/>
        <a:ext cx="1906201" cy="1183557"/>
      </dsp:txXfrm>
    </dsp:sp>
    <dsp:sp modelId="{A309E743-ADEE-443F-B91C-67A1F75D045C}">
      <dsp:nvSpPr>
        <dsp:cNvPr id="0" name=""/>
        <dsp:cNvSpPr/>
      </dsp:nvSpPr>
      <dsp:spPr>
        <a:xfrm>
          <a:off x="2423874" y="2515911"/>
          <a:ext cx="1979845" cy="12572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F4343-25F4-4A58-B7F2-2C21F747BFFD}">
      <dsp:nvSpPr>
        <dsp:cNvPr id="0" name=""/>
        <dsp:cNvSpPr/>
      </dsp:nvSpPr>
      <dsp:spPr>
        <a:xfrm>
          <a:off x="2643857" y="2724895"/>
          <a:ext cx="1979845" cy="125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/>
            <a:t>Apprendimento collaborativo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/>
            <a:t>(Kaye, 1992)</a:t>
          </a:r>
        </a:p>
      </dsp:txBody>
      <dsp:txXfrm>
        <a:off x="2680679" y="2761717"/>
        <a:ext cx="1906201" cy="1183557"/>
      </dsp:txXfrm>
    </dsp:sp>
    <dsp:sp modelId="{4A676F8B-9FD2-4922-B4EB-151D0D272C2C}">
      <dsp:nvSpPr>
        <dsp:cNvPr id="0" name=""/>
        <dsp:cNvSpPr/>
      </dsp:nvSpPr>
      <dsp:spPr>
        <a:xfrm>
          <a:off x="4843685" y="2515911"/>
          <a:ext cx="1979845" cy="125720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132F2-16EF-4725-9BB3-F2A191304CA5}">
      <dsp:nvSpPr>
        <dsp:cNvPr id="0" name=""/>
        <dsp:cNvSpPr/>
      </dsp:nvSpPr>
      <dsp:spPr>
        <a:xfrm>
          <a:off x="5063668" y="2724895"/>
          <a:ext cx="1979845" cy="125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/>
            <a:t>Apprendimento cooperativo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/>
            <a:t>(Johnson &amp; Johnson, 1989)</a:t>
          </a:r>
        </a:p>
      </dsp:txBody>
      <dsp:txXfrm>
        <a:off x="5100490" y="2761717"/>
        <a:ext cx="1906201" cy="1183557"/>
      </dsp:txXfrm>
    </dsp:sp>
    <dsp:sp modelId="{87CDB36D-4E9A-4A20-A66B-5FF555F9CB66}">
      <dsp:nvSpPr>
        <dsp:cNvPr id="0" name=""/>
        <dsp:cNvSpPr/>
      </dsp:nvSpPr>
      <dsp:spPr>
        <a:xfrm>
          <a:off x="4063" y="4348918"/>
          <a:ext cx="1979845" cy="12572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9BD23-7426-4553-B356-EB68628EC8BA}">
      <dsp:nvSpPr>
        <dsp:cNvPr id="0" name=""/>
        <dsp:cNvSpPr/>
      </dsp:nvSpPr>
      <dsp:spPr>
        <a:xfrm>
          <a:off x="224045" y="4557902"/>
          <a:ext cx="1979845" cy="125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Learning </a:t>
          </a:r>
          <a:r>
            <a:rPr lang="it-IT" sz="1700" kern="1200" dirty="0" err="1"/>
            <a:t>togheter</a:t>
          </a:r>
          <a:endParaRPr lang="it-IT" sz="1700" kern="1200" dirty="0"/>
        </a:p>
      </dsp:txBody>
      <dsp:txXfrm>
        <a:off x="260867" y="4594724"/>
        <a:ext cx="1906201" cy="1183557"/>
      </dsp:txXfrm>
    </dsp:sp>
    <dsp:sp modelId="{82EED782-E849-48EF-812A-DE8448230299}">
      <dsp:nvSpPr>
        <dsp:cNvPr id="0" name=""/>
        <dsp:cNvSpPr/>
      </dsp:nvSpPr>
      <dsp:spPr>
        <a:xfrm>
          <a:off x="2423874" y="4348918"/>
          <a:ext cx="1979845" cy="12572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AC5F8-06D6-4C02-A818-1824A3E44614}">
      <dsp:nvSpPr>
        <dsp:cNvPr id="0" name=""/>
        <dsp:cNvSpPr/>
      </dsp:nvSpPr>
      <dsp:spPr>
        <a:xfrm>
          <a:off x="2643857" y="4557902"/>
          <a:ext cx="1979845" cy="125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/>
            <a:t>Student</a:t>
          </a:r>
          <a:r>
            <a:rPr lang="it-IT" sz="1700" kern="1200" dirty="0"/>
            <a:t> team learning</a:t>
          </a:r>
        </a:p>
      </dsp:txBody>
      <dsp:txXfrm>
        <a:off x="2680679" y="4594724"/>
        <a:ext cx="1906201" cy="1183557"/>
      </dsp:txXfrm>
    </dsp:sp>
    <dsp:sp modelId="{82BDCA8D-1988-4B0C-97F4-6C326F7037A7}">
      <dsp:nvSpPr>
        <dsp:cNvPr id="0" name=""/>
        <dsp:cNvSpPr/>
      </dsp:nvSpPr>
      <dsp:spPr>
        <a:xfrm>
          <a:off x="4843685" y="4348918"/>
          <a:ext cx="1979845" cy="12572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61FB8-E237-4138-B9DD-AEC1551A0F67}">
      <dsp:nvSpPr>
        <dsp:cNvPr id="0" name=""/>
        <dsp:cNvSpPr/>
      </dsp:nvSpPr>
      <dsp:spPr>
        <a:xfrm>
          <a:off x="5063668" y="4557902"/>
          <a:ext cx="1979845" cy="125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Group </a:t>
          </a:r>
          <a:r>
            <a:rPr lang="it-IT" sz="1700" kern="1200" dirty="0" err="1"/>
            <a:t>investigation</a:t>
          </a:r>
          <a:endParaRPr lang="it-IT" sz="1700" kern="1200" dirty="0"/>
        </a:p>
      </dsp:txBody>
      <dsp:txXfrm>
        <a:off x="5100490" y="4594724"/>
        <a:ext cx="1906201" cy="1183557"/>
      </dsp:txXfrm>
    </dsp:sp>
    <dsp:sp modelId="{C81EA234-512F-4606-A75A-DB3F4B6865D9}">
      <dsp:nvSpPr>
        <dsp:cNvPr id="0" name=""/>
        <dsp:cNvSpPr/>
      </dsp:nvSpPr>
      <dsp:spPr>
        <a:xfrm>
          <a:off x="7263497" y="4348918"/>
          <a:ext cx="1979845" cy="12572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10B2F-3288-48D1-918B-E2D9208DBCC5}">
      <dsp:nvSpPr>
        <dsp:cNvPr id="0" name=""/>
        <dsp:cNvSpPr/>
      </dsp:nvSpPr>
      <dsp:spPr>
        <a:xfrm>
          <a:off x="7483479" y="4557902"/>
          <a:ext cx="1979845" cy="125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/>
            <a:t>Structural</a:t>
          </a:r>
          <a:r>
            <a:rPr lang="it-IT" sz="1700" kern="1200" dirty="0"/>
            <a:t> </a:t>
          </a:r>
          <a:r>
            <a:rPr lang="it-IT" sz="1700" kern="1200" dirty="0" err="1"/>
            <a:t>approach</a:t>
          </a:r>
          <a:endParaRPr lang="it-IT" sz="1700" kern="1200" dirty="0"/>
        </a:p>
      </dsp:txBody>
      <dsp:txXfrm>
        <a:off x="7520301" y="4594724"/>
        <a:ext cx="1906201" cy="1183557"/>
      </dsp:txXfrm>
    </dsp:sp>
    <dsp:sp modelId="{08BAC750-1631-49F4-8394-C9EFDE65246D}">
      <dsp:nvSpPr>
        <dsp:cNvPr id="0" name=""/>
        <dsp:cNvSpPr/>
      </dsp:nvSpPr>
      <dsp:spPr>
        <a:xfrm>
          <a:off x="9683308" y="4348918"/>
          <a:ext cx="1979845" cy="12572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E24F3-1A81-41BD-8282-3F68D508D959}">
      <dsp:nvSpPr>
        <dsp:cNvPr id="0" name=""/>
        <dsp:cNvSpPr/>
      </dsp:nvSpPr>
      <dsp:spPr>
        <a:xfrm>
          <a:off x="9903291" y="4557902"/>
          <a:ext cx="1979845" cy="125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/>
            <a:t>Complex</a:t>
          </a:r>
          <a:r>
            <a:rPr lang="it-IT" sz="1700" kern="1200" dirty="0"/>
            <a:t> </a:t>
          </a:r>
          <a:r>
            <a:rPr lang="it-IT" sz="1700" kern="1200" dirty="0" err="1"/>
            <a:t>instruction</a:t>
          </a:r>
          <a:endParaRPr lang="it-IT" sz="1700" kern="1200" dirty="0"/>
        </a:p>
      </dsp:txBody>
      <dsp:txXfrm>
        <a:off x="9940113" y="4594724"/>
        <a:ext cx="1906201" cy="1183557"/>
      </dsp:txXfrm>
    </dsp:sp>
    <dsp:sp modelId="{23A9F817-F526-41AE-AC5B-4C5FD1A6252F}">
      <dsp:nvSpPr>
        <dsp:cNvPr id="0" name=""/>
        <dsp:cNvSpPr/>
      </dsp:nvSpPr>
      <dsp:spPr>
        <a:xfrm>
          <a:off x="7263497" y="2515911"/>
          <a:ext cx="1979845" cy="125720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9B629-0C4A-4E90-954E-6B8E0133FAF9}">
      <dsp:nvSpPr>
        <dsp:cNvPr id="0" name=""/>
        <dsp:cNvSpPr/>
      </dsp:nvSpPr>
      <dsp:spPr>
        <a:xfrm>
          <a:off x="7483479" y="2724895"/>
          <a:ext cx="1979845" cy="125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err="1"/>
            <a:t>Problem</a:t>
          </a:r>
          <a:r>
            <a:rPr lang="it-IT" sz="1700" b="1" kern="1200" dirty="0"/>
            <a:t> </a:t>
          </a:r>
          <a:r>
            <a:rPr lang="it-IT" sz="1700" b="1" kern="1200" dirty="0" err="1"/>
            <a:t>Based</a:t>
          </a:r>
          <a:r>
            <a:rPr lang="it-IT" sz="1700" b="1" kern="1200" dirty="0"/>
            <a:t> Learning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/>
            <a:t>(</a:t>
          </a:r>
          <a:r>
            <a:rPr lang="it-IT" sz="1700" b="1" kern="1200" dirty="0" err="1"/>
            <a:t>Barrows</a:t>
          </a:r>
          <a:r>
            <a:rPr lang="it-IT" sz="1700" b="1" kern="1200" dirty="0"/>
            <a:t>, 1986)</a:t>
          </a:r>
        </a:p>
      </dsp:txBody>
      <dsp:txXfrm>
        <a:off x="7520301" y="2761717"/>
        <a:ext cx="1906201" cy="11835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041E6-6CE3-4E42-A514-AD5EAF86AC0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/>
            <a:t>Apprendimento per appropriazione</a:t>
          </a:r>
        </a:p>
      </dsp:txBody>
      <dsp:txXfrm>
        <a:off x="0" y="39687"/>
        <a:ext cx="3286125" cy="1971675"/>
      </dsp:txXfrm>
    </dsp:sp>
    <dsp:sp modelId="{C8C9AB9F-5235-479B-9716-D39D1622657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/>
            <a:t>Apprendimento per indagine</a:t>
          </a:r>
        </a:p>
      </dsp:txBody>
      <dsp:txXfrm>
        <a:off x="3614737" y="39687"/>
        <a:ext cx="3286125" cy="1971675"/>
      </dsp:txXfrm>
    </dsp:sp>
    <dsp:sp modelId="{09A05410-F9C0-46E0-86AF-CD2CCB64EC70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/>
            <a:t>Apprendimento per discussione</a:t>
          </a:r>
        </a:p>
      </dsp:txBody>
      <dsp:txXfrm>
        <a:off x="7229475" y="39687"/>
        <a:ext cx="3286125" cy="1971675"/>
      </dsp:txXfrm>
    </dsp:sp>
    <dsp:sp modelId="{A1A4803C-CF45-4E63-BA77-2454946CAF22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/>
            <a:t>Apprendimento per pratica</a:t>
          </a:r>
        </a:p>
      </dsp:txBody>
      <dsp:txXfrm>
        <a:off x="1807368" y="2339975"/>
        <a:ext cx="3286125" cy="1971675"/>
      </dsp:txXfrm>
    </dsp:sp>
    <dsp:sp modelId="{897E0ED6-AB1A-45E2-82D4-B33FAC5AE95F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/>
            <a:t>Apprendimento per collaborazione</a:t>
          </a:r>
        </a:p>
      </dsp:txBody>
      <dsp:txXfrm>
        <a:off x="5422106" y="2339975"/>
        <a:ext cx="3286125" cy="1971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7499E-ADDB-4F23-95BB-F174EABFD328}">
      <dsp:nvSpPr>
        <dsp:cNvPr id="0" name=""/>
        <dsp:cNvSpPr/>
      </dsp:nvSpPr>
      <dsp:spPr>
        <a:xfrm>
          <a:off x="3197" y="1725451"/>
          <a:ext cx="3117294" cy="901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/>
            <a:t>Come lo inserisco nella didattica?</a:t>
          </a:r>
        </a:p>
      </dsp:txBody>
      <dsp:txXfrm>
        <a:off x="3197" y="1725451"/>
        <a:ext cx="3117294" cy="901127"/>
      </dsp:txXfrm>
    </dsp:sp>
    <dsp:sp modelId="{505F67F9-6D30-4AEA-AAA8-A5DD46ECA210}">
      <dsp:nvSpPr>
        <dsp:cNvPr id="0" name=""/>
        <dsp:cNvSpPr/>
      </dsp:nvSpPr>
      <dsp:spPr>
        <a:xfrm>
          <a:off x="3197" y="2626578"/>
          <a:ext cx="3117294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/>
            <a:t>Metodologia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/>
            <a:t>Strategia 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/>
            <a:t>Procedura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/>
            <a:t>Tecnica 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/>
            <a:t>Sistema </a:t>
          </a:r>
        </a:p>
      </dsp:txBody>
      <dsp:txXfrm>
        <a:off x="3197" y="2626578"/>
        <a:ext cx="3117294" cy="2333250"/>
      </dsp:txXfrm>
    </dsp:sp>
    <dsp:sp modelId="{603E59A1-5F8B-4EC6-A0F8-F76094BA3EB8}">
      <dsp:nvSpPr>
        <dsp:cNvPr id="0" name=""/>
        <dsp:cNvSpPr/>
      </dsp:nvSpPr>
      <dsp:spPr>
        <a:xfrm>
          <a:off x="3556912" y="1725451"/>
          <a:ext cx="3117294" cy="901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/>
            <a:t>Con quale obiettivo?</a:t>
          </a:r>
        </a:p>
      </dsp:txBody>
      <dsp:txXfrm>
        <a:off x="3556912" y="1725451"/>
        <a:ext cx="3117294" cy="901127"/>
      </dsp:txXfrm>
    </dsp:sp>
    <dsp:sp modelId="{2DD1220E-7528-47EE-A8E5-8434551612BD}">
      <dsp:nvSpPr>
        <dsp:cNvPr id="0" name=""/>
        <dsp:cNvSpPr/>
      </dsp:nvSpPr>
      <dsp:spPr>
        <a:xfrm>
          <a:off x="3556912" y="2626578"/>
          <a:ext cx="3117294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/>
            <a:t>Efficacia dell’apprendimento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/>
            <a:t>Integrazione sociale</a:t>
          </a:r>
        </a:p>
      </dsp:txBody>
      <dsp:txXfrm>
        <a:off x="3556912" y="2626578"/>
        <a:ext cx="3117294" cy="2333250"/>
      </dsp:txXfrm>
    </dsp:sp>
    <dsp:sp modelId="{8078CD32-CBF9-462C-86EA-E6427F1C4FBD}">
      <dsp:nvSpPr>
        <dsp:cNvPr id="0" name=""/>
        <dsp:cNvSpPr/>
      </dsp:nvSpPr>
      <dsp:spPr>
        <a:xfrm>
          <a:off x="7110628" y="1725451"/>
          <a:ext cx="3117294" cy="901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/>
            <a:t>In che modo? </a:t>
          </a:r>
        </a:p>
      </dsp:txBody>
      <dsp:txXfrm>
        <a:off x="7110628" y="1725451"/>
        <a:ext cx="3117294" cy="901127"/>
      </dsp:txXfrm>
    </dsp:sp>
    <dsp:sp modelId="{4FB52A61-0767-45A2-960C-F3A07B0D6A36}">
      <dsp:nvSpPr>
        <dsp:cNvPr id="0" name=""/>
        <dsp:cNvSpPr/>
      </dsp:nvSpPr>
      <dsp:spPr>
        <a:xfrm>
          <a:off x="7110628" y="2626578"/>
          <a:ext cx="3117294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/>
            <a:t>Principio educativo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/>
            <a:t>Principio funzionale</a:t>
          </a:r>
        </a:p>
      </dsp:txBody>
      <dsp:txXfrm>
        <a:off x="7110628" y="2626578"/>
        <a:ext cx="3117294" cy="2333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87D60E4-8D8F-4521-B16B-2CD51C934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8DE09C3-020F-49D6-8548-59170D7E1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A8DC849-C472-4149-AC4E-885A1560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1C04D04-AF34-4D2C-A6A9-72B2B4F5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50702AE-19C7-4D6C-BB41-B6DD40AC1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99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5452165-7024-4234-B8B7-33D3053B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B09E45F0-2751-47C7-AFF6-7E93CEB80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5F6032-D5C1-4C10-89FD-C57B7302D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762DF24-5101-41EF-A181-8D19F56D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D297A1F-F837-4DEB-B288-AE476822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89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8F57C42F-AFA7-4D80-A64D-A32E7BE38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8A6FB65A-12B4-43BB-A397-4A9BB7C6A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0449CBB-59F1-4DDF-8898-19C0C4A43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6EB8B5F-01D4-4711-9873-C2C578D8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CBB85C7-9738-4BEE-8C4F-A1156BBB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54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C2F529B-B82E-48D7-BDD5-1864AF5E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D70548C-2783-4499-8E76-7F2515B3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FF0EC50-7FCF-40F9-90B2-BC4E6931F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841A084-96DB-4F76-8F45-24CEFD23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A79D26F-85EA-4499-8657-2073ABA15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D7A6A4D-0B99-453B-8578-CE041B8DD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75DA333-2D90-4CE2-894F-F73540034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8587E3D-F9E1-4F87-A731-995EE9CC5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9C02A4A-0284-453D-A9AF-A1624855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971AB66-F192-456F-8532-0285F44D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01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2ED4B22-F53A-4062-BFDF-9705C6BD0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095125-B237-4962-9829-98613BFB1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900AEBB-3891-4E51-865E-3941C5FA4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A98671D-9F71-4C54-82A8-BE074AD5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C6D9309-4AAB-4DE0-A5AD-BD4C7ACC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831E5DC-438C-4CD4-9411-53530160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60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9D072F7-D470-432B-B639-985D4F7C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89C9D9D-2420-4D4E-A997-AD492DCFD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E3672EB9-24A4-4C83-88AB-1D46C6771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45B07EE5-B72B-41A7-B248-F917D0396E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A881F4D7-DB98-4845-A27E-95365C041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94B525D9-F00D-40CF-BAB0-8CE554CAB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D121676F-9489-46A4-AEFD-F19F719E9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09A5930F-0288-4693-8E20-EB824FEC8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7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D5A6C61-182C-456B-ABA6-7DCE8D7D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8D606663-035A-44D0-8390-018D85D6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D438EAA6-A6E2-4FFE-A7FF-60D81BF0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2820545-809C-4DD7-83C2-A93CE479D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67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F5324C50-1337-4D3B-92AC-B53D05DA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562EB3D9-4424-4C1C-91CD-28283B6E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F5BB52-CC7A-4415-9E30-038C10C9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20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FA7E5F8-5582-4979-B8A4-1A265E610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5D79E8F-C48F-4F9B-A2C6-44DFA46B3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FBAA262C-9DFC-44AA-9A6F-7A5C938E9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BFF78E6-A4A8-4741-9B84-DDAD5766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AA83F6C-FB87-48A4-986A-602AD356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224B70C-5828-4320-A123-48F3CAB4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98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D91D1DE-70F0-4BA5-A08C-419D3B1A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0DF81D35-079C-48A4-8DF5-F2D79C2C1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A09FCD57-E56C-475C-9E99-43207A2E4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71FF3DD-005C-4DCD-A6DC-1CE2EDD8B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6083989D-C66E-48E0-A64A-8505F3A8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C62A5CD-647C-4F50-BA79-8B67A2A0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51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E0FC5061-753E-4A4A-BC6D-C3BE6883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6620271-F1D2-4D9F-B75D-B6A89997D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EA82B5C-9C5C-4719-ABF2-F0FA22526B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FA77B-58E5-462A-9325-059CEEF916C4}" type="datetimeFigureOut">
              <a:rPr lang="it-IT" smtClean="0"/>
              <a:t>10/01/2020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55E70DC-C49F-449D-A38D-2F2D591FC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FD855D2-0EBB-4365-90A5-BDB4A4F8A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1AAF-E022-4575-85CB-1F7FD803B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61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245FC0A-3DCE-42C4-8174-7A219198B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Imparare in gruppo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253BE07-91A3-4FA5-86CA-DD88AF95B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MAILA PENTUCCI</a:t>
            </a:r>
          </a:p>
          <a:p>
            <a:r>
              <a:rPr lang="it-IT" dirty="0"/>
              <a:t>Università di Macerata</a:t>
            </a:r>
          </a:p>
        </p:txBody>
      </p:sp>
    </p:spTree>
    <p:extLst>
      <p:ext uri="{BB962C8B-B14F-4D97-AF65-F5344CB8AC3E}">
        <p14:creationId xmlns:p14="http://schemas.microsoft.com/office/powerpoint/2010/main" val="7530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EBAC672-7B31-4977-B078-C01B6993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Apprendimento collaborativo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331AAA4-1B75-48C9-B22B-803A11F0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Una </a:t>
            </a:r>
            <a:r>
              <a:rPr lang="it-IT" dirty="0">
                <a:solidFill>
                  <a:srgbClr val="FF0000"/>
                </a:solidFill>
              </a:rPr>
              <a:t>collaborazione</a:t>
            </a:r>
            <a:r>
              <a:rPr lang="it-IT" dirty="0"/>
              <a:t> di successo prevede:</a:t>
            </a:r>
          </a:p>
          <a:p>
            <a:r>
              <a:rPr lang="it-IT" dirty="0"/>
              <a:t>      un qualche accordo su obiettivi e valori comuni (sincronizzazione)</a:t>
            </a:r>
          </a:p>
          <a:p>
            <a:r>
              <a:rPr lang="it-IT" dirty="0"/>
              <a:t>      il mettere insieme competenze individuali a vantaggio del gruppo (coordinamento)</a:t>
            </a:r>
          </a:p>
          <a:p>
            <a:pPr marL="0" indent="0">
              <a:buNone/>
            </a:pPr>
            <a:r>
              <a:rPr lang="it-IT" dirty="0"/>
              <a:t>Nello svolgimento dei compiti e delle attività è sottesa:</a:t>
            </a:r>
          </a:p>
          <a:p>
            <a:r>
              <a:rPr lang="it-IT" dirty="0"/>
              <a:t>      la condivisione delle autorità,</a:t>
            </a:r>
          </a:p>
          <a:p>
            <a:r>
              <a:rPr lang="it-IT" dirty="0"/>
              <a:t>      l’accettazione delle responsabilità fra tutti i membri del gruppo.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Non strutturato, casuale, spontaneo: postura</a:t>
            </a:r>
          </a:p>
        </p:txBody>
      </p:sp>
    </p:spTree>
    <p:extLst>
      <p:ext uri="{BB962C8B-B14F-4D97-AF65-F5344CB8AC3E}">
        <p14:creationId xmlns:p14="http://schemas.microsoft.com/office/powerpoint/2010/main" val="8427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090F6D7-6D24-48B0-8ED8-89E86DD6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Apprendimento cooperativo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D88733D-C1BD-4BB2-BD72-CA16F91EA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     Interdipendenza positiva: compito collettivo ben esplicitato</a:t>
            </a:r>
          </a:p>
          <a:p>
            <a:r>
              <a:rPr lang="it-IT" dirty="0"/>
              <a:t>      Responsabilità individuale: divisione dei ruoli</a:t>
            </a:r>
          </a:p>
          <a:p>
            <a:r>
              <a:rPr lang="it-IT" dirty="0"/>
              <a:t>      Interazione faccia a faccia: solo in presenza</a:t>
            </a:r>
          </a:p>
          <a:p>
            <a:r>
              <a:rPr lang="it-IT" dirty="0"/>
              <a:t>      Organizzazione rigida del lavoro: pianificazione</a:t>
            </a:r>
          </a:p>
          <a:p>
            <a:r>
              <a:rPr lang="it-IT" dirty="0"/>
              <a:t>      Valutazione del lavoro: sia autovalutazione che </a:t>
            </a:r>
            <a:r>
              <a:rPr lang="it-IT" dirty="0" err="1"/>
              <a:t>eterovalutazione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90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545553C-4077-44AE-B553-1170AA69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L’importanza del processo (</a:t>
            </a:r>
            <a:r>
              <a:rPr lang="it-IT" dirty="0" err="1"/>
              <a:t>Laurillard</a:t>
            </a:r>
            <a:r>
              <a:rPr lang="it-IT" dirty="0"/>
              <a:t>, 2014)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141D6AC5-52E9-42F2-98D5-CE5DCC5A5B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074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59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0642F05-B6A3-40CA-8F2B-0E485C84B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la collaborazione influenza l’apprendimento?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EF7227F-D686-4026-870A-CD3256FA6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MODELLAMENTO TRA PARI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ELABORAZIONE COGNITIVA dei punti di vista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Spiegare agli altri le proprie idee aiuta a chiarirle a se stessi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942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BC7F47-C8D8-4341-B54E-952478D5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ruolo del docente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6B4D2E8-703F-4AEB-9857-A01A854D9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Apprendimento collaborativo: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Apprendimento cooperativo: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D4A478F3-C8FE-4732-BA2F-BDB9A0DA791E}"/>
              </a:ext>
            </a:extLst>
          </p:cNvPr>
          <p:cNvSpPr/>
          <p:nvPr/>
        </p:nvSpPr>
        <p:spPr>
          <a:xfrm>
            <a:off x="5985029" y="3193218"/>
            <a:ext cx="4563122" cy="932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CENTRATO SUL DOCENTE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52100F43-2942-459C-AE18-B049843124D2}"/>
              </a:ext>
            </a:extLst>
          </p:cNvPr>
          <p:cNvSpPr/>
          <p:nvPr/>
        </p:nvSpPr>
        <p:spPr>
          <a:xfrm>
            <a:off x="5985029" y="1690688"/>
            <a:ext cx="4563122" cy="932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CENTRATO SULLO STUDENTE</a:t>
            </a:r>
          </a:p>
        </p:txBody>
      </p:sp>
    </p:spTree>
    <p:extLst>
      <p:ext uri="{BB962C8B-B14F-4D97-AF65-F5344CB8AC3E}">
        <p14:creationId xmlns:p14="http://schemas.microsoft.com/office/powerpoint/2010/main" val="384685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1E277D-5D81-45D3-8F57-9BC56AF8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Didattica del lavoro di gruppo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xmlns="" id="{5E87B07F-6802-4872-A5C9-8F81B580B4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1924716"/>
              </p:ext>
            </p:extLst>
          </p:nvPr>
        </p:nvGraphicFramePr>
        <p:xfrm>
          <a:off x="985520" y="172720"/>
          <a:ext cx="10231120" cy="6685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5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E33458-4D0F-46CC-A0A7-4555EAC6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Scaffolding</a:t>
            </a:r>
            <a:r>
              <a:rPr lang="it-IT" dirty="0"/>
              <a:t> (</a:t>
            </a:r>
            <a:r>
              <a:rPr lang="it-IT" dirty="0" err="1"/>
              <a:t>Urhahne</a:t>
            </a:r>
            <a:r>
              <a:rPr lang="it-IT" dirty="0"/>
              <a:t>, 2010)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A10527B-7BF7-4573-8264-60E835A30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PRINCIPI PER SUPPORTARE L’APPRENDIMENTO IN GRUPPO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Immaginare la lezione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Rendere possibile la collaborazione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Incoraggiare gli studenti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Garantire l’apprendimento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Valutare il risultato</a:t>
            </a:r>
          </a:p>
        </p:txBody>
      </p:sp>
    </p:spTree>
    <p:extLst>
      <p:ext uri="{BB962C8B-B14F-4D97-AF65-F5344CB8AC3E}">
        <p14:creationId xmlns:p14="http://schemas.microsoft.com/office/powerpoint/2010/main" val="20450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B727A17-CEEB-4C47-BBC6-935323E9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formazione dei gruppi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7545867-1B61-49F7-9292-F804FA3E2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Gruppi eterogenei</a:t>
            </a:r>
          </a:p>
          <a:p>
            <a:r>
              <a:rPr lang="it-IT" dirty="0"/>
              <a:t>Gruppi casuali</a:t>
            </a:r>
          </a:p>
          <a:p>
            <a:r>
              <a:rPr lang="it-IT" dirty="0"/>
              <a:t>Gruppi omogenei</a:t>
            </a:r>
          </a:p>
        </p:txBody>
      </p:sp>
    </p:spTree>
    <p:extLst>
      <p:ext uri="{BB962C8B-B14F-4D97-AF65-F5344CB8AC3E}">
        <p14:creationId xmlns:p14="http://schemas.microsoft.com/office/powerpoint/2010/main" val="41194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EA9124C-241A-4D1A-8192-5C00DD1BB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valutazione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303763D-B988-42A5-BAC3-8844E0065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Cosa valutare?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Doppia centratura (</a:t>
            </a:r>
            <a:r>
              <a:rPr lang="it-IT" dirty="0" err="1"/>
              <a:t>Cacciamani</a:t>
            </a:r>
            <a:r>
              <a:rPr lang="it-IT" dirty="0"/>
              <a:t>, 2008)</a:t>
            </a:r>
          </a:p>
          <a:p>
            <a:pPr marL="514350" indent="-514350">
              <a:buAutoNum type="alphaLcParenR"/>
            </a:pPr>
            <a:r>
              <a:rPr lang="it-IT" dirty="0"/>
              <a:t>Funzionamento del gruppo</a:t>
            </a:r>
          </a:p>
          <a:p>
            <a:pPr marL="514350" indent="-514350">
              <a:buAutoNum type="alphaLcParenR"/>
            </a:pPr>
            <a:r>
              <a:rPr lang="it-IT" dirty="0"/>
              <a:t>Competenze cognitive</a:t>
            </a:r>
          </a:p>
          <a:p>
            <a:pPr marL="514350" indent="-514350">
              <a:buAutoNum type="alphaLcParenR"/>
            </a:pPr>
            <a:endParaRPr lang="it-IT" dirty="0"/>
          </a:p>
          <a:p>
            <a:r>
              <a:rPr lang="it-IT" dirty="0"/>
              <a:t>Come valutare?</a:t>
            </a:r>
          </a:p>
          <a:p>
            <a:pPr marL="514350" indent="-514350">
              <a:buAutoNum type="alphaLcParenR"/>
            </a:pPr>
            <a:r>
              <a:rPr lang="it-IT" dirty="0"/>
              <a:t>Valutazione</a:t>
            </a:r>
          </a:p>
          <a:p>
            <a:pPr marL="514350" indent="-514350">
              <a:buAutoNum type="alphaLcParenR"/>
            </a:pPr>
            <a:r>
              <a:rPr lang="it-IT" dirty="0"/>
              <a:t>Autovalutazione </a:t>
            </a:r>
          </a:p>
          <a:p>
            <a:pPr marL="514350" indent="-514350">
              <a:buAutoNum type="alphaLcParenR"/>
            </a:pPr>
            <a:r>
              <a:rPr lang="it-IT" u="sng" dirty="0"/>
              <a:t>Metacognizione</a:t>
            </a:r>
            <a:r>
              <a:rPr lang="it-IT" dirty="0"/>
              <a:t> 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xmlns="" id="{E37722B8-F962-4AF8-87A4-35F175E2ADA7}"/>
              </a:ext>
            </a:extLst>
          </p:cNvPr>
          <p:cNvSpPr/>
          <p:nvPr/>
        </p:nvSpPr>
        <p:spPr>
          <a:xfrm>
            <a:off x="4080768" y="4154750"/>
            <a:ext cx="2612995" cy="1775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Strumento: rubrica di valutazione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D088FEB-0701-4252-B872-8270DEF44B8A}"/>
              </a:ext>
            </a:extLst>
          </p:cNvPr>
          <p:cNvSpPr txBox="1"/>
          <p:nvPr/>
        </p:nvSpPr>
        <p:spPr>
          <a:xfrm>
            <a:off x="7377344" y="1690688"/>
            <a:ext cx="36043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Chi valutare?</a:t>
            </a:r>
          </a:p>
          <a:p>
            <a:endParaRPr lang="it-IT" sz="2800" dirty="0"/>
          </a:p>
          <a:p>
            <a:pPr marL="342900" indent="-342900">
              <a:buAutoNum type="alphaLcParenR"/>
            </a:pPr>
            <a:r>
              <a:rPr lang="it-IT" sz="2800" dirty="0"/>
              <a:t>Il singolo</a:t>
            </a:r>
          </a:p>
          <a:p>
            <a:pPr marL="342900" indent="-342900">
              <a:buAutoNum type="alphaLcParenR"/>
            </a:pPr>
            <a:r>
              <a:rPr lang="it-IT" sz="2800" dirty="0"/>
              <a:t>Il gruppo</a:t>
            </a:r>
          </a:p>
          <a:p>
            <a:pPr marL="342900" indent="-342900">
              <a:buAutoNum type="alphaLcParenR"/>
            </a:pPr>
            <a:r>
              <a:rPr lang="it-IT" sz="2800" dirty="0"/>
              <a:t>entrambi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D5534999-CF36-4509-8D88-610C15308D75}"/>
              </a:ext>
            </a:extLst>
          </p:cNvPr>
          <p:cNvSpPr txBox="1"/>
          <p:nvPr/>
        </p:nvSpPr>
        <p:spPr>
          <a:xfrm>
            <a:off x="7211628" y="4276884"/>
            <a:ext cx="49803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Cosa osservare?</a:t>
            </a:r>
          </a:p>
          <a:p>
            <a:pPr marL="342900" lvl="0" indent="-342900">
              <a:buFont typeface="+mj-lt"/>
              <a:buAutoNum type="alphaLcParenR"/>
            </a:pPr>
            <a:r>
              <a:rPr lang="it-IT" sz="2400" dirty="0"/>
              <a:t>il prodotto finale (il compito)</a:t>
            </a:r>
          </a:p>
          <a:p>
            <a:pPr marL="342900" lvl="0" indent="-342900">
              <a:buFont typeface="+mj-lt"/>
              <a:buAutoNum type="alphaLcParenR"/>
            </a:pPr>
            <a:r>
              <a:rPr lang="it-IT" sz="2400" dirty="0"/>
              <a:t>le interazioni (diverso da relazioni)</a:t>
            </a:r>
          </a:p>
          <a:p>
            <a:pPr marL="342900" lvl="0" indent="-342900">
              <a:buFont typeface="+mj-lt"/>
              <a:buAutoNum type="alphaLcParenR"/>
            </a:pPr>
            <a:r>
              <a:rPr lang="it-IT" sz="2400" dirty="0"/>
              <a:t>la comunicazione</a:t>
            </a:r>
          </a:p>
          <a:p>
            <a:pPr marL="342900" lvl="0" indent="-342900">
              <a:buFont typeface="+mj-lt"/>
              <a:buAutoNum type="alphaLcParenR"/>
            </a:pPr>
            <a:r>
              <a:rPr lang="it-IT" sz="2400" dirty="0"/>
              <a:t>l’organizzazione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4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B71D4C5-92E8-4231-99D2-618ED3530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 esempio di indicatori osservabili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xmlns="" id="{95C7BBB2-14D9-4ABD-AEF0-129A28C2D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350167"/>
              </p:ext>
            </p:extLst>
          </p:nvPr>
        </p:nvGraphicFramePr>
        <p:xfrm>
          <a:off x="5153822" y="532542"/>
          <a:ext cx="6553547" cy="5800869"/>
        </p:xfrm>
        <a:graphic>
          <a:graphicData uri="http://schemas.openxmlformats.org/drawingml/2006/table">
            <a:tbl>
              <a:tblPr/>
              <a:tblGrid>
                <a:gridCol w="1062507">
                  <a:extLst>
                    <a:ext uri="{9D8B030D-6E8A-4147-A177-3AD203B41FA5}">
                      <a16:colId xmlns:a16="http://schemas.microsoft.com/office/drawing/2014/main" xmlns="" val="3568551285"/>
                    </a:ext>
                  </a:extLst>
                </a:gridCol>
                <a:gridCol w="1948294">
                  <a:extLst>
                    <a:ext uri="{9D8B030D-6E8A-4147-A177-3AD203B41FA5}">
                      <a16:colId xmlns:a16="http://schemas.microsoft.com/office/drawing/2014/main" xmlns="" val="3784887185"/>
                    </a:ext>
                  </a:extLst>
                </a:gridCol>
                <a:gridCol w="3267948">
                  <a:extLst>
                    <a:ext uri="{9D8B030D-6E8A-4147-A177-3AD203B41FA5}">
                      <a16:colId xmlns:a16="http://schemas.microsoft.com/office/drawing/2014/main" xmlns="" val="1830347702"/>
                    </a:ext>
                  </a:extLst>
                </a:gridCol>
                <a:gridCol w="274798">
                  <a:extLst>
                    <a:ext uri="{9D8B030D-6E8A-4147-A177-3AD203B41FA5}">
                      <a16:colId xmlns:a16="http://schemas.microsoft.com/office/drawing/2014/main" xmlns="" val="3204374441"/>
                    </a:ext>
                  </a:extLst>
                </a:gridCol>
              </a:tblGrid>
              <a:tr h="214847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Nuclei concettuali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Indicatore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6951501"/>
                  </a:ext>
                </a:extLst>
              </a:tr>
              <a:tr h="214847">
                <a:tc rowSpan="4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Apprendimento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Apprendimento Attivo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Reperire e distribuire informazioni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0883623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Collegare informazioni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0680556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Conoscenza distribuita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Proporre e sollecitare interpretazioni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6105586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Costruire nuove configurazioni di conoscenza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4976568"/>
                  </a:ext>
                </a:extLst>
              </a:tr>
              <a:tr h="214847">
                <a:tc rowSpan="10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Interazione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Conversazione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Ascoltarsi reciprocamente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052807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Partecipazione allargate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3423002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Discussione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Accettazione critica delle posizioni altrui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4191223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Rifiuto critico delle posizioni altrui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677292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Argomentare le proprie posizioni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2825128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Richiedere argomentazioni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1707523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Mediare fra più posizioni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5832494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Interazione faccia-a-faccia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Chiedere consigli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85012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Offrire consigli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9893829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Motivare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5929939"/>
                  </a:ext>
                </a:extLst>
              </a:tr>
              <a:tr h="214847">
                <a:tc rowSpan="6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Struttura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Abilità sociali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Distribuire e accettare ruoli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1854288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Distribuire la leadership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4592354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Gestire i conflitti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8872122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Interdipendenza positiva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Coinvolgere altri membri del gruppo per affrontare un compito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518145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Chiedere aiuto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779531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Offrire aiuto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4830337"/>
                  </a:ext>
                </a:extLst>
              </a:tr>
              <a:tr h="214847"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Compito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Strategia di soluzione del compito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Suddividere in maniera funzionale il compito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7927644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Proporre più strategie per la soluzione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8147246"/>
                  </a:ext>
                </a:extLst>
              </a:tr>
              <a:tr h="214847">
                <a:tc rowSpan="4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Valutazione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Autovalutazione del gruppo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Monitorare l’andamento del gruppo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5563706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Richiedere feedkack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9460613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Valutazione dell’insegnante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128" marR="55128" marT="27564" marB="275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Intervenire in caso di conflitto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9449953"/>
                  </a:ext>
                </a:extLst>
              </a:tr>
              <a:tr h="2148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Sottolineare un passaggio critico</a:t>
                      </a:r>
                      <a:endParaRPr lang="it-I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283" marR="38283" marT="38283" marB="382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424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9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046330B-96BB-46F8-BD1B-66C342766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4B5613C-317D-4BD3-B48D-C1D97DB8C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>
                <a:highlight>
                  <a:srgbClr val="FFFF00"/>
                </a:highlight>
              </a:rPr>
              <a:t>10 gennaio (plenaria)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DEFINIZIONI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COOPERARE E COLLABORARE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LAVORO DI GRUPPO E APPRENDIMENTO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IL RUOLO DEL DOCENTE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LAVORO DI GRUPPO E VALUTAZIONE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F2D1C8BB-DE2B-47D6-8DAB-E99B7F871A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>
                <a:highlight>
                  <a:srgbClr val="FFFF00"/>
                </a:highlight>
              </a:rPr>
              <a:t>17 gennaio (scuola secondaria)</a:t>
            </a:r>
          </a:p>
          <a:p>
            <a:pPr marL="457200" indent="-457200">
              <a:buAutoNum type="arabicPeriod"/>
            </a:pPr>
            <a:r>
              <a:rPr lang="it-IT" dirty="0"/>
              <a:t>Cooperative learning</a:t>
            </a:r>
          </a:p>
          <a:p>
            <a:pPr marL="457200" indent="-457200">
              <a:buAutoNum type="arabicPeriod"/>
            </a:pPr>
            <a:r>
              <a:rPr lang="it-IT" dirty="0"/>
              <a:t>Il PBL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>
                <a:highlight>
                  <a:srgbClr val="FFFF00"/>
                </a:highlight>
              </a:rPr>
              <a:t>30 gennaio (scuola primaria)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Peer </a:t>
            </a:r>
            <a:r>
              <a:rPr lang="it-IT" dirty="0" err="1"/>
              <a:t>education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L’apprendimento collaborativo</a:t>
            </a:r>
          </a:p>
        </p:txBody>
      </p:sp>
    </p:spTree>
    <p:extLst>
      <p:ext uri="{BB962C8B-B14F-4D97-AF65-F5344CB8AC3E}">
        <p14:creationId xmlns:p14="http://schemas.microsoft.com/office/powerpoint/2010/main" val="17977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25528D-5634-48A0-903C-AFDCB0B1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gruppo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EB3A026-D8D0-4EB4-A03E-20EE8AB98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02" y="1690688"/>
            <a:ext cx="10515600" cy="4351338"/>
          </a:xfrm>
        </p:spPr>
        <p:txBody>
          <a:bodyPr/>
          <a:lstStyle/>
          <a:p>
            <a:r>
              <a:rPr lang="it-IT" dirty="0"/>
              <a:t>Insieme numericamente ridotto di persone (pluralità):</a:t>
            </a:r>
          </a:p>
          <a:p>
            <a:pPr lvl="1"/>
            <a:r>
              <a:rPr lang="it-IT" dirty="0"/>
              <a:t>Grande gruppo (gruppo classe)</a:t>
            </a:r>
          </a:p>
          <a:p>
            <a:pPr lvl="1"/>
            <a:r>
              <a:rPr lang="it-IT" dirty="0"/>
              <a:t>Coppia </a:t>
            </a:r>
          </a:p>
          <a:p>
            <a:r>
              <a:rPr lang="it-IT" dirty="0"/>
              <a:t>Interazione: azione reciproca tra gli individui del gruppo</a:t>
            </a:r>
          </a:p>
          <a:p>
            <a:r>
              <a:rPr lang="it-IT" dirty="0"/>
              <a:t>Legame: vincolo che sfrutta il sentimento di appartenenza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In presenza di tali elementi si stabilisce il SISTEMA: il gruppo diventa un’organizzazione</a:t>
            </a:r>
          </a:p>
          <a:p>
            <a:endParaRPr lang="it-IT" dirty="0"/>
          </a:p>
        </p:txBody>
      </p:sp>
      <p:pic>
        <p:nvPicPr>
          <p:cNvPr id="1028" name="Picture 4" descr="Risultati immagini per gruppo">
            <a:extLst>
              <a:ext uri="{FF2B5EF4-FFF2-40B4-BE49-F238E27FC236}">
                <a16:creationId xmlns:a16="http://schemas.microsoft.com/office/drawing/2014/main" xmlns="" id="{42DA7B64-04C6-4CF6-B1B9-FA01A8CBA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771" y="477520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6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BABA6E3-A1F5-4CE1-A2A7-E5807EE48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Il gruppo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032157F-ACBE-4258-97E7-ABCECFF22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it-IT" dirty="0"/>
          </a:p>
          <a:p>
            <a:r>
              <a:rPr lang="it-IT" dirty="0"/>
              <a:t>Si tratta di una pluralità di persone in integrazione, ovvero che tende progressivamente all’armonizzazione di uguaglianze e differenze</a:t>
            </a:r>
          </a:p>
          <a:p>
            <a:r>
              <a:rPr lang="it-IT" dirty="0"/>
              <a:t>Processo di passaggio da GRUPPO a GRUPPO DI LAVORO basato sullo sviluppo di coesione, interdipendenza, equilibrio, collaborazione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Secondo </a:t>
            </a:r>
            <a:r>
              <a:rPr lang="it-IT" dirty="0" err="1">
                <a:solidFill>
                  <a:srgbClr val="FF0000"/>
                </a:solidFill>
              </a:rPr>
              <a:t>Goleman</a:t>
            </a:r>
            <a:r>
              <a:rPr lang="it-IT" dirty="0">
                <a:solidFill>
                  <a:srgbClr val="FF0000"/>
                </a:solidFill>
              </a:rPr>
              <a:t> (2007):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Essere un insieme di soggetti, da tre in su, che conservino la propria individualità ma siano disponibili e motivati a riconoscersi nell’insieme.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Avere un compito comune, ben delineato, da portare avanti insieme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Consentire ed attivare forme di interdipendenza tra i soggetti implicati, in base alla quale si reifichi la visione gestaltica secondo cui il tutto è più della somma delle parti (</a:t>
            </a:r>
            <a:r>
              <a:rPr lang="it-IT" dirty="0" err="1">
                <a:solidFill>
                  <a:srgbClr val="FF0000"/>
                </a:solidFill>
              </a:rPr>
              <a:t>Zerbetto</a:t>
            </a:r>
            <a:r>
              <a:rPr lang="it-IT" dirty="0">
                <a:solidFill>
                  <a:srgbClr val="FF0000"/>
                </a:solidFill>
              </a:rPr>
              <a:t>, 1998).</a:t>
            </a:r>
          </a:p>
        </p:txBody>
      </p:sp>
      <p:pic>
        <p:nvPicPr>
          <p:cNvPr id="2050" name="Picture 2" descr="Risultati immagini per gruppo di lavoro">
            <a:extLst>
              <a:ext uri="{FF2B5EF4-FFF2-40B4-BE49-F238E27FC236}">
                <a16:creationId xmlns:a16="http://schemas.microsoft.com/office/drawing/2014/main" xmlns="" id="{1A6EA3FC-9364-4BDD-B4DC-64D8CFE37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113" y="0"/>
            <a:ext cx="23145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2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ACF5A0-C34C-48DA-8AF5-EBC879CF8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Lavoro di gruppo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D24477F-DE39-4B46-9B6D-37016D9CE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gruppo di lavoro si colloca entro uno scenario</a:t>
            </a:r>
          </a:p>
          <a:p>
            <a:r>
              <a:rPr lang="it-IT" dirty="0"/>
              <a:t>Finalizzazione dell’azione del gruppo</a:t>
            </a:r>
          </a:p>
          <a:p>
            <a:r>
              <a:rPr lang="it-IT" dirty="0"/>
              <a:t>Centralità del </a:t>
            </a:r>
            <a:r>
              <a:rPr lang="it-IT" u="sng" dirty="0"/>
              <a:t>compito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074" name="Picture 2" descr="Risultati immagini per lavoro di gruppo">
            <a:extLst>
              <a:ext uri="{FF2B5EF4-FFF2-40B4-BE49-F238E27FC236}">
                <a16:creationId xmlns:a16="http://schemas.microsoft.com/office/drawing/2014/main" xmlns="" id="{C56204DC-693C-48F9-A372-FE55BE8BD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395" y="365125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xmlns="" id="{90FCE8C7-CD06-46EA-AA72-3E9C6FCB4B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838141"/>
              </p:ext>
            </p:extLst>
          </p:nvPr>
        </p:nvGraphicFramePr>
        <p:xfrm>
          <a:off x="5085819" y="2941109"/>
          <a:ext cx="5455920" cy="359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51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CF6C404-9E0E-48B9-B329-049F27B8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compito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EF1F254-7B59-42E0-BA96-CD5C3957D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Il compito è l’interpretazione che il soggetto in azione dà all’attività, sulla base dei modelli che possiede e che si è strutturato per affrontare determinate classi di situazioni già note. Il compito secondo l’ergonomia ha in sé una dimensione cognitiva, e non è limitato alle caratteristiche imposte dalla prescrizione, ma include delle dimensioni oggettive, proprie della situazione in cui si sviluppa l’attività, che assumono funzione orientativa.</a:t>
            </a:r>
          </a:p>
          <a:p>
            <a:r>
              <a:rPr lang="it-IT" dirty="0"/>
              <a:t>Il compito è l’osservabile dell’attività nella sua doppia forma di prescritto e di realizzato, forme non coincidenti in quanto riguardano l’interpretazione di due soggetti differenti, l’insegnante che lo struttura e l’apprendente che lo esegue. Il contratto didattico (Chevallard, 1991), l’allineamento tra gli schemi del docente e quelli dell’alunno (Rossi, &amp; Fedeli, 2015), la previsione esercitata dall’insegnante in fase di progettazione e la regolazione e l’autoregolazione in azione (</a:t>
            </a:r>
            <a:r>
              <a:rPr lang="it-IT" dirty="0" err="1"/>
              <a:t>Giaconi</a:t>
            </a:r>
            <a:r>
              <a:rPr lang="it-IT" dirty="0"/>
              <a:t>, Rodrigues, Rossi, Capellini, Vastola, 2013) permettono un avvicinamento tra il prescritto ed il realizzato e quindi sono elementi che vanno tenuti in conto nell’analisi dell’attività didattica.</a:t>
            </a:r>
          </a:p>
        </p:txBody>
      </p:sp>
    </p:spTree>
    <p:extLst>
      <p:ext uri="{BB962C8B-B14F-4D97-AF65-F5344CB8AC3E}">
        <p14:creationId xmlns:p14="http://schemas.microsoft.com/office/powerpoint/2010/main" val="36898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920F3EA-2865-41C0-8A00-BD2164862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Due dimensioni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9B9AAF7D-2BA4-4F91-9F15-82ABDAFA01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LAVORO DI GRUPPO COME COMPETENZA SOCIALE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5248A7D7-842D-4175-9C9A-116AE830E4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Sviluppo di comportamenti e posture</a:t>
            </a:r>
          </a:p>
          <a:p>
            <a:r>
              <a:rPr lang="it-IT" dirty="0"/>
              <a:t>Relazione </a:t>
            </a:r>
          </a:p>
          <a:p>
            <a:r>
              <a:rPr lang="it-IT" dirty="0"/>
              <a:t>Condivisione, negoziazione</a:t>
            </a:r>
          </a:p>
          <a:p>
            <a:r>
              <a:rPr lang="it-IT" dirty="0"/>
              <a:t>Trasformazioni nel modo di lavorare dei soggetti coinvolti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79E4FBCA-4284-4918-8D84-AE3FDF604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LAVORO DI GRUPPO COME MIGLIORAMENTE E INNOVAZIONE NEL RAGGIUNGERE UN OBIETTIVO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xmlns="" id="{05A1D720-6B60-4219-9D68-8B2E93FB3F2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Mobilitazione delle competenze del singolo al servizio della collettività</a:t>
            </a:r>
          </a:p>
          <a:p>
            <a:r>
              <a:rPr lang="it-IT" dirty="0"/>
              <a:t>Sviluppo delle capacità cognitive </a:t>
            </a:r>
          </a:p>
        </p:txBody>
      </p:sp>
    </p:spTree>
    <p:extLst>
      <p:ext uri="{BB962C8B-B14F-4D97-AF65-F5344CB8AC3E}">
        <p14:creationId xmlns:p14="http://schemas.microsoft.com/office/powerpoint/2010/main" val="156122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xmlns="" id="{5C3F57AF-4EB4-4D7A-A277-9025961A8A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5346055"/>
              </p:ext>
            </p:extLst>
          </p:nvPr>
        </p:nvGraphicFramePr>
        <p:xfrm>
          <a:off x="304800" y="56884"/>
          <a:ext cx="11887200" cy="6498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7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A541D00-857E-482A-B870-71197703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Cooperare o collaborare?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DD084FB-243F-47EE-8021-449A71F71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Slavin</a:t>
            </a:r>
            <a:r>
              <a:rPr lang="it-IT" dirty="0"/>
              <a:t> (1991) ha distinto nettamente l’apprendimento COLLABORATIVO dall’apprendimento COOPERATIVO</a:t>
            </a:r>
          </a:p>
          <a:p>
            <a:r>
              <a:rPr lang="it-IT" dirty="0"/>
              <a:t>Cooperazione: lavoro di squadra in cui ogni soggetto contribuisce con una specifica attività e in cui ciascuno ha responsabilità sulla parte che gli compete (cfr. divisione fordista del lavoro).</a:t>
            </a:r>
          </a:p>
          <a:p>
            <a:r>
              <a:rPr lang="it-IT" dirty="0"/>
              <a:t>Collaborazione: costruzione di una conoscenza comune condivisa, migliore di quella che si costruirebbe individualmente, in un processo di lavoro in cui tutti fanno tutto e sono responsabili dell’intero processo. (cfr. Bruner: apprendimento co-costruito socialmente)</a:t>
            </a:r>
          </a:p>
        </p:txBody>
      </p:sp>
    </p:spTree>
    <p:extLst>
      <p:ext uri="{BB962C8B-B14F-4D97-AF65-F5344CB8AC3E}">
        <p14:creationId xmlns:p14="http://schemas.microsoft.com/office/powerpoint/2010/main" val="40501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1048</Words>
  <Application>Microsoft Office PowerPoint</Application>
  <PresentationFormat>Personalizzato</PresentationFormat>
  <Paragraphs>222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Imparare in gruppo</vt:lpstr>
      <vt:lpstr>Indice </vt:lpstr>
      <vt:lpstr>Il gruppo</vt:lpstr>
      <vt:lpstr>Il gruppo di lavoro</vt:lpstr>
      <vt:lpstr>Lavoro di gruppo</vt:lpstr>
      <vt:lpstr>Il compito</vt:lpstr>
      <vt:lpstr>Due dimensioni</vt:lpstr>
      <vt:lpstr>Presentazione standard di PowerPoint</vt:lpstr>
      <vt:lpstr>Cooperare o collaborare?</vt:lpstr>
      <vt:lpstr>Apprendimento collaborativo</vt:lpstr>
      <vt:lpstr>Apprendimento cooperativo</vt:lpstr>
      <vt:lpstr>L’importanza del processo (Laurillard, 2014)</vt:lpstr>
      <vt:lpstr>Come la collaborazione influenza l’apprendimento?</vt:lpstr>
      <vt:lpstr>Il ruolo del docente</vt:lpstr>
      <vt:lpstr>Didattica del lavoro di gruppo</vt:lpstr>
      <vt:lpstr>Scaffolding (Urhahne, 2010)</vt:lpstr>
      <vt:lpstr>La formazione dei gruppi</vt:lpstr>
      <vt:lpstr>La valutazione</vt:lpstr>
      <vt:lpstr>Un esempio di indicatori osservabili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Imparare in gruppo</dc:title>
  <dc:creator>Maila Pentucci</dc:creator>
  <cp:lastModifiedBy>utente</cp:lastModifiedBy>
  <cp:revision>2</cp:revision>
  <dcterms:created xsi:type="dcterms:W3CDTF">2020-01-10T10:17:05Z</dcterms:created>
  <dcterms:modified xsi:type="dcterms:W3CDTF">2020-01-10T17:27:26Z</dcterms:modified>
</cp:coreProperties>
</file>